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6"/>
  </p:notesMasterIdLst>
  <p:sldIdLst>
    <p:sldId id="322" r:id="rId2"/>
    <p:sldId id="440" r:id="rId3"/>
    <p:sldId id="339" r:id="rId4"/>
    <p:sldId id="439" r:id="rId5"/>
    <p:sldId id="433" r:id="rId6"/>
    <p:sldId id="337" r:id="rId7"/>
    <p:sldId id="338" r:id="rId8"/>
    <p:sldId id="378" r:id="rId9"/>
    <p:sldId id="371" r:id="rId10"/>
    <p:sldId id="377" r:id="rId11"/>
    <p:sldId id="373" r:id="rId12"/>
    <p:sldId id="374" r:id="rId13"/>
    <p:sldId id="406" r:id="rId14"/>
    <p:sldId id="341" r:id="rId15"/>
    <p:sldId id="434" r:id="rId16"/>
    <p:sldId id="336" r:id="rId17"/>
    <p:sldId id="396" r:id="rId18"/>
    <p:sldId id="376" r:id="rId19"/>
    <p:sldId id="310" r:id="rId20"/>
    <p:sldId id="379" r:id="rId21"/>
    <p:sldId id="398" r:id="rId22"/>
    <p:sldId id="400" r:id="rId23"/>
    <p:sldId id="395" r:id="rId24"/>
    <p:sldId id="257" r:id="rId25"/>
    <p:sldId id="380" r:id="rId26"/>
    <p:sldId id="381" r:id="rId27"/>
    <p:sldId id="382" r:id="rId28"/>
    <p:sldId id="383" r:id="rId29"/>
    <p:sldId id="386" r:id="rId30"/>
    <p:sldId id="424" r:id="rId31"/>
    <p:sldId id="435" r:id="rId32"/>
    <p:sldId id="354" r:id="rId33"/>
    <p:sldId id="356" r:id="rId34"/>
    <p:sldId id="357" r:id="rId35"/>
    <p:sldId id="399" r:id="rId36"/>
    <p:sldId id="363" r:id="rId37"/>
    <p:sldId id="349" r:id="rId38"/>
    <p:sldId id="401" r:id="rId39"/>
    <p:sldId id="317" r:id="rId40"/>
    <p:sldId id="436" r:id="rId41"/>
    <p:sldId id="437" r:id="rId42"/>
    <p:sldId id="438" r:id="rId43"/>
    <p:sldId id="413" r:id="rId44"/>
    <p:sldId id="360" r:id="rId45"/>
    <p:sldId id="361" r:id="rId46"/>
    <p:sldId id="404" r:id="rId47"/>
    <p:sldId id="417" r:id="rId48"/>
    <p:sldId id="421" r:id="rId49"/>
    <p:sldId id="407" r:id="rId50"/>
    <p:sldId id="415" r:id="rId51"/>
    <p:sldId id="441" r:id="rId52"/>
    <p:sldId id="389" r:id="rId53"/>
    <p:sldId id="419" r:id="rId54"/>
    <p:sldId id="422" r:id="rId55"/>
    <p:sldId id="425" r:id="rId56"/>
    <p:sldId id="390" r:id="rId57"/>
    <p:sldId id="426" r:id="rId58"/>
    <p:sldId id="427" r:id="rId59"/>
    <p:sldId id="430" r:id="rId60"/>
    <p:sldId id="261" r:id="rId61"/>
    <p:sldId id="394" r:id="rId62"/>
    <p:sldId id="432" r:id="rId63"/>
    <p:sldId id="431" r:id="rId64"/>
    <p:sldId id="271" r:id="rId65"/>
    <p:sldId id="442" r:id="rId66"/>
    <p:sldId id="429" r:id="rId67"/>
    <p:sldId id="402" r:id="rId68"/>
    <p:sldId id="288" r:id="rId69"/>
    <p:sldId id="309" r:id="rId70"/>
    <p:sldId id="410" r:id="rId71"/>
    <p:sldId id="414" r:id="rId72"/>
    <p:sldId id="365" r:id="rId73"/>
    <p:sldId id="367" r:id="rId74"/>
    <p:sldId id="412" r:id="rId75"/>
  </p:sldIdLst>
  <p:sldSz cx="12192000" cy="6858000"/>
  <p:notesSz cx="7132638" cy="9418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5AF455-3E6C-4944-A2BD-50AF50F857B1}">
          <p14:sldIdLst>
            <p14:sldId id="322"/>
            <p14:sldId id="440"/>
            <p14:sldId id="339"/>
            <p14:sldId id="439"/>
            <p14:sldId id="433"/>
            <p14:sldId id="337"/>
            <p14:sldId id="338"/>
            <p14:sldId id="378"/>
            <p14:sldId id="371"/>
            <p14:sldId id="377"/>
            <p14:sldId id="373"/>
            <p14:sldId id="374"/>
            <p14:sldId id="406"/>
            <p14:sldId id="341"/>
            <p14:sldId id="434"/>
            <p14:sldId id="336"/>
            <p14:sldId id="396"/>
            <p14:sldId id="376"/>
            <p14:sldId id="310"/>
            <p14:sldId id="379"/>
          </p14:sldIdLst>
        </p14:section>
        <p14:section name="Study 1" id="{F77192F3-9D34-431E-A57C-49B44F18A3E5}">
          <p14:sldIdLst>
            <p14:sldId id="398"/>
            <p14:sldId id="400"/>
            <p14:sldId id="395"/>
            <p14:sldId id="257"/>
            <p14:sldId id="380"/>
            <p14:sldId id="381"/>
            <p14:sldId id="382"/>
            <p14:sldId id="383"/>
            <p14:sldId id="386"/>
            <p14:sldId id="424"/>
            <p14:sldId id="435"/>
            <p14:sldId id="354"/>
            <p14:sldId id="356"/>
            <p14:sldId id="357"/>
          </p14:sldIdLst>
        </p14:section>
        <p14:section name="Study 2" id="{E2108117-BA45-4A4B-8137-550714896867}">
          <p14:sldIdLst>
            <p14:sldId id="399"/>
            <p14:sldId id="363"/>
            <p14:sldId id="349"/>
            <p14:sldId id="401"/>
            <p14:sldId id="317"/>
            <p14:sldId id="436"/>
            <p14:sldId id="437"/>
            <p14:sldId id="438"/>
            <p14:sldId id="413"/>
            <p14:sldId id="360"/>
            <p14:sldId id="361"/>
          </p14:sldIdLst>
        </p14:section>
        <p14:section name="Study 3" id="{2F7EBBD3-0E5D-44CD-96D3-33E8B9441222}">
          <p14:sldIdLst>
            <p14:sldId id="404"/>
            <p14:sldId id="417"/>
            <p14:sldId id="421"/>
            <p14:sldId id="407"/>
            <p14:sldId id="415"/>
            <p14:sldId id="441"/>
            <p14:sldId id="389"/>
            <p14:sldId id="419"/>
            <p14:sldId id="422"/>
            <p14:sldId id="425"/>
            <p14:sldId id="390"/>
            <p14:sldId id="426"/>
          </p14:sldIdLst>
        </p14:section>
        <p14:section name="Conclusions" id="{A4083FE0-FD30-499A-81B0-C6071F3A9B35}">
          <p14:sldIdLst>
            <p14:sldId id="427"/>
            <p14:sldId id="430"/>
            <p14:sldId id="261"/>
            <p14:sldId id="394"/>
            <p14:sldId id="432"/>
            <p14:sldId id="431"/>
            <p14:sldId id="271"/>
            <p14:sldId id="442"/>
            <p14:sldId id="429"/>
          </p14:sldIdLst>
        </p14:section>
        <p14:section name="Remove" id="{54EE037A-75BA-4C39-A044-315D1EB9C5A3}">
          <p14:sldIdLst>
            <p14:sldId id="402"/>
            <p14:sldId id="288"/>
            <p14:sldId id="309"/>
            <p14:sldId id="410"/>
            <p14:sldId id="414"/>
            <p14:sldId id="365"/>
            <p14:sldId id="367"/>
            <p14:sldId id="4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55"/>
    <a:srgbClr val="FFFFFF"/>
    <a:srgbClr val="FFFF00"/>
    <a:srgbClr val="CCCC00"/>
    <a:srgbClr val="5555FF"/>
    <a:srgbClr val="3E8853"/>
    <a:srgbClr val="1CADE4"/>
    <a:srgbClr val="C91B1B"/>
    <a:srgbClr val="F2F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C978A4-A64A-4146-95A0-6BA18E28DC2F}" v="425" dt="2018-10-24T15:45:43.8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5232" autoAdjust="0"/>
  </p:normalViewPr>
  <p:slideViewPr>
    <p:cSldViewPr snapToGrid="0">
      <p:cViewPr varScale="1">
        <p:scale>
          <a:sx n="48" d="100"/>
          <a:sy n="48" d="100"/>
        </p:scale>
        <p:origin x="13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9.png"/></Relationships>
</file>

<file path=ppt/diagrams/_rels/data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4F9BB8-A2EB-45F8-A786-D6699594057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7850BF4-7149-406C-B259-D618D8DE969E}">
      <dgm:prSet phldrT="[Text]"/>
      <dgm:spPr/>
      <dgm:t>
        <a:bodyPr/>
        <a:lstStyle/>
        <a:p>
          <a:r>
            <a:rPr lang="en-US" dirty="0"/>
            <a:t>Robust to injury</a:t>
          </a:r>
        </a:p>
      </dgm:t>
    </dgm:pt>
    <dgm:pt modelId="{AB5DABFB-2AE5-4002-A48C-E4D755503B71}" type="parTrans" cxnId="{778B732D-C27B-42E5-88C1-3C0CD793971F}">
      <dgm:prSet/>
      <dgm:spPr/>
      <dgm:t>
        <a:bodyPr/>
        <a:lstStyle/>
        <a:p>
          <a:endParaRPr lang="en-US"/>
        </a:p>
      </dgm:t>
    </dgm:pt>
    <dgm:pt modelId="{91076AC5-2BCB-495B-B6E5-87FFF9E7A6F3}" type="sibTrans" cxnId="{778B732D-C27B-42E5-88C1-3C0CD793971F}">
      <dgm:prSet/>
      <dgm:spPr/>
      <dgm:t>
        <a:bodyPr/>
        <a:lstStyle/>
        <a:p>
          <a:endParaRPr lang="en-US"/>
        </a:p>
      </dgm:t>
    </dgm:pt>
    <dgm:pt modelId="{D9F2D0D6-1091-4E56-A1AB-74A2772D7869}">
      <dgm:prSet phldrT="[Text]"/>
      <dgm:spPr/>
      <dgm:t>
        <a:bodyPr/>
        <a:lstStyle/>
        <a:p>
          <a:r>
            <a:rPr lang="en-US" dirty="0"/>
            <a:t>Parallel processing</a:t>
          </a:r>
        </a:p>
      </dgm:t>
    </dgm:pt>
    <dgm:pt modelId="{4780E7BB-09D8-41C6-8140-3E3EE81661FF}" type="parTrans" cxnId="{7F5B9FCB-652D-4D17-B712-DC1514E6931A}">
      <dgm:prSet/>
      <dgm:spPr/>
      <dgm:t>
        <a:bodyPr/>
        <a:lstStyle/>
        <a:p>
          <a:endParaRPr lang="en-US"/>
        </a:p>
      </dgm:t>
    </dgm:pt>
    <dgm:pt modelId="{ADC37E88-0C3C-4039-9466-7DF7EB4D3434}" type="sibTrans" cxnId="{7F5B9FCB-652D-4D17-B712-DC1514E6931A}">
      <dgm:prSet/>
      <dgm:spPr/>
      <dgm:t>
        <a:bodyPr/>
        <a:lstStyle/>
        <a:p>
          <a:endParaRPr lang="en-US"/>
        </a:p>
      </dgm:t>
    </dgm:pt>
    <dgm:pt modelId="{4D8E3FE5-E8E1-450B-BDA1-7657E8ABB001}">
      <dgm:prSet phldrT="[Text]"/>
      <dgm:spPr/>
      <dgm:t>
        <a:bodyPr/>
        <a:lstStyle/>
        <a:p>
          <a:r>
            <a:rPr lang="en-US" dirty="0"/>
            <a:t>Evolvable</a:t>
          </a:r>
        </a:p>
      </dgm:t>
    </dgm:pt>
    <dgm:pt modelId="{05940686-6E8C-45BD-B078-AA7610F54A48}" type="parTrans" cxnId="{A55FC593-21EC-4767-AE97-B3223A7D0A87}">
      <dgm:prSet/>
      <dgm:spPr/>
      <dgm:t>
        <a:bodyPr/>
        <a:lstStyle/>
        <a:p>
          <a:endParaRPr lang="en-US"/>
        </a:p>
      </dgm:t>
    </dgm:pt>
    <dgm:pt modelId="{B2057AAF-C0BC-4A63-98C4-E136232413B2}" type="sibTrans" cxnId="{A55FC593-21EC-4767-AE97-B3223A7D0A87}">
      <dgm:prSet/>
      <dgm:spPr/>
      <dgm:t>
        <a:bodyPr/>
        <a:lstStyle/>
        <a:p>
          <a:endParaRPr lang="en-US"/>
        </a:p>
      </dgm:t>
    </dgm:pt>
    <dgm:pt modelId="{2167BD87-2CFB-4A60-BCB4-7A27ADD94C57}">
      <dgm:prSet phldrT="[Text]"/>
      <dgm:spPr/>
      <dgm:t>
        <a:bodyPr/>
        <a:lstStyle/>
        <a:p>
          <a:r>
            <a:rPr lang="en-US" dirty="0"/>
            <a:t>Metabolic Efficiency</a:t>
          </a:r>
        </a:p>
      </dgm:t>
    </dgm:pt>
    <dgm:pt modelId="{0C11511D-6722-4B24-B93F-18633879F912}" type="parTrans" cxnId="{17678B97-3019-4C65-9620-50401AFE8BF0}">
      <dgm:prSet/>
      <dgm:spPr/>
      <dgm:t>
        <a:bodyPr/>
        <a:lstStyle/>
        <a:p>
          <a:endParaRPr lang="en-US"/>
        </a:p>
      </dgm:t>
    </dgm:pt>
    <dgm:pt modelId="{B6652EA9-3AC6-402D-B9D5-E2E203749636}" type="sibTrans" cxnId="{17678B97-3019-4C65-9620-50401AFE8BF0}">
      <dgm:prSet/>
      <dgm:spPr/>
      <dgm:t>
        <a:bodyPr/>
        <a:lstStyle/>
        <a:p>
          <a:endParaRPr lang="en-US"/>
        </a:p>
      </dgm:t>
    </dgm:pt>
    <dgm:pt modelId="{60D6E348-69EB-4E62-8B7A-AC90ED747C20}">
      <dgm:prSet phldrT="[Text]"/>
      <dgm:spPr/>
      <dgm:t>
        <a:bodyPr/>
        <a:lstStyle/>
        <a:p>
          <a:r>
            <a:rPr lang="en-US" dirty="0"/>
            <a:t>Isolating processes from each other makes them less impacted if one fails.</a:t>
          </a:r>
        </a:p>
      </dgm:t>
    </dgm:pt>
    <dgm:pt modelId="{5A8E3DF5-55DB-434A-A817-9A38CC54B98B}" type="parTrans" cxnId="{1F5C795E-6B88-4183-A76D-60A5E8A8A32B}">
      <dgm:prSet/>
      <dgm:spPr/>
      <dgm:t>
        <a:bodyPr/>
        <a:lstStyle/>
        <a:p>
          <a:endParaRPr lang="en-US"/>
        </a:p>
      </dgm:t>
    </dgm:pt>
    <dgm:pt modelId="{956B0012-2A45-4BA6-93BC-AFAEACFD66D3}" type="sibTrans" cxnId="{1F5C795E-6B88-4183-A76D-60A5E8A8A32B}">
      <dgm:prSet/>
      <dgm:spPr/>
      <dgm:t>
        <a:bodyPr/>
        <a:lstStyle/>
        <a:p>
          <a:endParaRPr lang="en-US"/>
        </a:p>
      </dgm:t>
    </dgm:pt>
    <dgm:pt modelId="{8D99B419-616A-4792-AAF5-507FF6A52C87}">
      <dgm:prSet phldrT="[Text]"/>
      <dgm:spPr/>
      <dgm:t>
        <a:bodyPr/>
        <a:lstStyle/>
        <a:p>
          <a:r>
            <a:rPr lang="en-US" dirty="0"/>
            <a:t>Instead of reorganizing whole system, add new modules.</a:t>
          </a:r>
        </a:p>
      </dgm:t>
    </dgm:pt>
    <dgm:pt modelId="{BFB45B41-297C-44AE-8A6C-9A741C0AB45F}" type="parTrans" cxnId="{FC0E82B3-BFAA-4A19-805D-E44901D8850D}">
      <dgm:prSet/>
      <dgm:spPr/>
      <dgm:t>
        <a:bodyPr/>
        <a:lstStyle/>
        <a:p>
          <a:endParaRPr lang="en-US"/>
        </a:p>
      </dgm:t>
    </dgm:pt>
    <dgm:pt modelId="{DAFBA260-E7CD-4AF2-9B87-3C83707E8274}" type="sibTrans" cxnId="{FC0E82B3-BFAA-4A19-805D-E44901D8850D}">
      <dgm:prSet/>
      <dgm:spPr/>
      <dgm:t>
        <a:bodyPr/>
        <a:lstStyle/>
        <a:p>
          <a:endParaRPr lang="en-US"/>
        </a:p>
      </dgm:t>
    </dgm:pt>
    <dgm:pt modelId="{72CA8379-A6D0-4B65-BDCB-304528A3829B}">
      <dgm:prSet phldrT="[Text]"/>
      <dgm:spPr/>
      <dgm:t>
        <a:bodyPr/>
        <a:lstStyle/>
        <a:p>
          <a:r>
            <a:rPr lang="en-US" dirty="0"/>
            <a:t>By grouping similar tissue, less long-distance “wiring” has to occur.</a:t>
          </a:r>
        </a:p>
      </dgm:t>
    </dgm:pt>
    <dgm:pt modelId="{445E2E64-F6DE-4283-9D69-8559EAFB6230}" type="parTrans" cxnId="{F919AE45-5CCA-47C9-9B68-EAE28A080556}">
      <dgm:prSet/>
      <dgm:spPr/>
      <dgm:t>
        <a:bodyPr/>
        <a:lstStyle/>
        <a:p>
          <a:endParaRPr lang="en-US"/>
        </a:p>
      </dgm:t>
    </dgm:pt>
    <dgm:pt modelId="{EB478C28-DDF5-4388-8809-C1A9B3674EDC}" type="sibTrans" cxnId="{F919AE45-5CCA-47C9-9B68-EAE28A080556}">
      <dgm:prSet/>
      <dgm:spPr/>
      <dgm:t>
        <a:bodyPr/>
        <a:lstStyle/>
        <a:p>
          <a:endParaRPr lang="en-US"/>
        </a:p>
      </dgm:t>
    </dgm:pt>
    <dgm:pt modelId="{7B2275D5-4915-439A-9140-2C23ECCEEF26}">
      <dgm:prSet phldrT="[Text]"/>
      <dgm:spPr/>
      <dgm:t>
        <a:bodyPr/>
        <a:lstStyle/>
        <a:p>
          <a:r>
            <a:rPr lang="en-US" dirty="0"/>
            <a:t>Multiple processes (vision, hearing, etc.) can occur simultaneously.</a:t>
          </a:r>
        </a:p>
      </dgm:t>
    </dgm:pt>
    <dgm:pt modelId="{BB58706C-45E9-4ADE-A6BC-B3CA57265E9D}" type="parTrans" cxnId="{47C4EA1C-E6C1-4A5F-9F52-8B8B50ECF3ED}">
      <dgm:prSet/>
      <dgm:spPr/>
      <dgm:t>
        <a:bodyPr/>
        <a:lstStyle/>
        <a:p>
          <a:endParaRPr lang="en-US"/>
        </a:p>
      </dgm:t>
    </dgm:pt>
    <dgm:pt modelId="{CBB36E37-9B53-4031-BE07-EF17EDA3A793}" type="sibTrans" cxnId="{47C4EA1C-E6C1-4A5F-9F52-8B8B50ECF3ED}">
      <dgm:prSet/>
      <dgm:spPr/>
      <dgm:t>
        <a:bodyPr/>
        <a:lstStyle/>
        <a:p>
          <a:endParaRPr lang="en-US"/>
        </a:p>
      </dgm:t>
    </dgm:pt>
    <dgm:pt modelId="{6780BE7E-BBC2-485B-B38E-2F1E6BFC25B5}" type="pres">
      <dgm:prSet presAssocID="{894F9BB8-A2EB-45F8-A786-D66995940573}" presName="diagram" presStyleCnt="0">
        <dgm:presLayoutVars>
          <dgm:dir/>
          <dgm:resizeHandles val="exact"/>
        </dgm:presLayoutVars>
      </dgm:prSet>
      <dgm:spPr/>
    </dgm:pt>
    <dgm:pt modelId="{04DB2B5C-92C7-4E58-834D-F45782C5F19F}" type="pres">
      <dgm:prSet presAssocID="{2167BD87-2CFB-4A60-BCB4-7A27ADD94C57}" presName="node" presStyleLbl="node1" presStyleIdx="0" presStyleCnt="4">
        <dgm:presLayoutVars>
          <dgm:bulletEnabled val="1"/>
        </dgm:presLayoutVars>
      </dgm:prSet>
      <dgm:spPr/>
    </dgm:pt>
    <dgm:pt modelId="{39C6EB1C-2A6B-4AB0-8778-9FC535448D43}" type="pres">
      <dgm:prSet presAssocID="{B6652EA9-3AC6-402D-B9D5-E2E203749636}" presName="sibTrans" presStyleCnt="0"/>
      <dgm:spPr/>
    </dgm:pt>
    <dgm:pt modelId="{B662A850-8E87-41B2-8778-5E6643C5C8F0}" type="pres">
      <dgm:prSet presAssocID="{B7850BF4-7149-406C-B259-D618D8DE969E}" presName="node" presStyleLbl="node1" presStyleIdx="1" presStyleCnt="4">
        <dgm:presLayoutVars>
          <dgm:bulletEnabled val="1"/>
        </dgm:presLayoutVars>
      </dgm:prSet>
      <dgm:spPr/>
    </dgm:pt>
    <dgm:pt modelId="{58B23CD7-F99F-4A90-9E45-B79404A7341D}" type="pres">
      <dgm:prSet presAssocID="{91076AC5-2BCB-495B-B6E5-87FFF9E7A6F3}" presName="sibTrans" presStyleCnt="0"/>
      <dgm:spPr/>
    </dgm:pt>
    <dgm:pt modelId="{B5B20D37-79A0-4D14-B4C6-40BDE90C2714}" type="pres">
      <dgm:prSet presAssocID="{4D8E3FE5-E8E1-450B-BDA1-7657E8ABB001}" presName="node" presStyleLbl="node1" presStyleIdx="2" presStyleCnt="4">
        <dgm:presLayoutVars>
          <dgm:bulletEnabled val="1"/>
        </dgm:presLayoutVars>
      </dgm:prSet>
      <dgm:spPr/>
    </dgm:pt>
    <dgm:pt modelId="{282C3858-3469-44D6-9A51-E45ACC511385}" type="pres">
      <dgm:prSet presAssocID="{B2057AAF-C0BC-4A63-98C4-E136232413B2}" presName="sibTrans" presStyleCnt="0"/>
      <dgm:spPr/>
    </dgm:pt>
    <dgm:pt modelId="{AFDCF57D-9781-4125-9738-D351C0E5D200}" type="pres">
      <dgm:prSet presAssocID="{D9F2D0D6-1091-4E56-A1AB-74A2772D7869}" presName="node" presStyleLbl="node1" presStyleIdx="3" presStyleCnt="4">
        <dgm:presLayoutVars>
          <dgm:bulletEnabled val="1"/>
        </dgm:presLayoutVars>
      </dgm:prSet>
      <dgm:spPr/>
    </dgm:pt>
  </dgm:ptLst>
  <dgm:cxnLst>
    <dgm:cxn modelId="{47C4EA1C-E6C1-4A5F-9F52-8B8B50ECF3ED}" srcId="{D9F2D0D6-1091-4E56-A1AB-74A2772D7869}" destId="{7B2275D5-4915-439A-9140-2C23ECCEEF26}" srcOrd="0" destOrd="0" parTransId="{BB58706C-45E9-4ADE-A6BC-B3CA57265E9D}" sibTransId="{CBB36E37-9B53-4031-BE07-EF17EDA3A793}"/>
    <dgm:cxn modelId="{778B732D-C27B-42E5-88C1-3C0CD793971F}" srcId="{894F9BB8-A2EB-45F8-A786-D66995940573}" destId="{B7850BF4-7149-406C-B259-D618D8DE969E}" srcOrd="1" destOrd="0" parTransId="{AB5DABFB-2AE5-4002-A48C-E4D755503B71}" sibTransId="{91076AC5-2BCB-495B-B6E5-87FFF9E7A6F3}"/>
    <dgm:cxn modelId="{AEB01631-1DC5-49EA-93C6-5DDEE6BB1137}" type="presOf" srcId="{B7850BF4-7149-406C-B259-D618D8DE969E}" destId="{B662A850-8E87-41B2-8778-5E6643C5C8F0}" srcOrd="0" destOrd="0" presId="urn:microsoft.com/office/officeart/2005/8/layout/default"/>
    <dgm:cxn modelId="{A9D8E53C-42CF-4E0C-A6C6-93A651D0F6E5}" type="presOf" srcId="{7B2275D5-4915-439A-9140-2C23ECCEEF26}" destId="{AFDCF57D-9781-4125-9738-D351C0E5D200}" srcOrd="0" destOrd="1" presId="urn:microsoft.com/office/officeart/2005/8/layout/default"/>
    <dgm:cxn modelId="{1F5C795E-6B88-4183-A76D-60A5E8A8A32B}" srcId="{B7850BF4-7149-406C-B259-D618D8DE969E}" destId="{60D6E348-69EB-4E62-8B7A-AC90ED747C20}" srcOrd="0" destOrd="0" parTransId="{5A8E3DF5-55DB-434A-A817-9A38CC54B98B}" sibTransId="{956B0012-2A45-4BA6-93BC-AFAEACFD66D3}"/>
    <dgm:cxn modelId="{F919AE45-5CCA-47C9-9B68-EAE28A080556}" srcId="{2167BD87-2CFB-4A60-BCB4-7A27ADD94C57}" destId="{72CA8379-A6D0-4B65-BDCB-304528A3829B}" srcOrd="0" destOrd="0" parTransId="{445E2E64-F6DE-4283-9D69-8559EAFB6230}" sibTransId="{EB478C28-DDF5-4388-8809-C1A9B3674EDC}"/>
    <dgm:cxn modelId="{69C1AF4A-3A70-4A9E-ADA3-DF930E992F60}" type="presOf" srcId="{2167BD87-2CFB-4A60-BCB4-7A27ADD94C57}" destId="{04DB2B5C-92C7-4E58-834D-F45782C5F19F}" srcOrd="0" destOrd="0" presId="urn:microsoft.com/office/officeart/2005/8/layout/default"/>
    <dgm:cxn modelId="{D1BC4D52-3CD8-416A-9BC2-9564ABFD46A6}" type="presOf" srcId="{8D99B419-616A-4792-AAF5-507FF6A52C87}" destId="{B5B20D37-79A0-4D14-B4C6-40BDE90C2714}" srcOrd="0" destOrd="1" presId="urn:microsoft.com/office/officeart/2005/8/layout/default"/>
    <dgm:cxn modelId="{CBE15252-61F6-4861-90FD-DB1DBF1567E0}" type="presOf" srcId="{4D8E3FE5-E8E1-450B-BDA1-7657E8ABB001}" destId="{B5B20D37-79A0-4D14-B4C6-40BDE90C2714}" srcOrd="0" destOrd="0" presId="urn:microsoft.com/office/officeart/2005/8/layout/default"/>
    <dgm:cxn modelId="{DDAA3355-CB88-49ED-AA52-25B44DD7058E}" type="presOf" srcId="{894F9BB8-A2EB-45F8-A786-D66995940573}" destId="{6780BE7E-BBC2-485B-B38E-2F1E6BFC25B5}" srcOrd="0" destOrd="0" presId="urn:microsoft.com/office/officeart/2005/8/layout/default"/>
    <dgm:cxn modelId="{A55FC593-21EC-4767-AE97-B3223A7D0A87}" srcId="{894F9BB8-A2EB-45F8-A786-D66995940573}" destId="{4D8E3FE5-E8E1-450B-BDA1-7657E8ABB001}" srcOrd="2" destOrd="0" parTransId="{05940686-6E8C-45BD-B078-AA7610F54A48}" sibTransId="{B2057AAF-C0BC-4A63-98C4-E136232413B2}"/>
    <dgm:cxn modelId="{17678B97-3019-4C65-9620-50401AFE8BF0}" srcId="{894F9BB8-A2EB-45F8-A786-D66995940573}" destId="{2167BD87-2CFB-4A60-BCB4-7A27ADD94C57}" srcOrd="0" destOrd="0" parTransId="{0C11511D-6722-4B24-B93F-18633879F912}" sibTransId="{B6652EA9-3AC6-402D-B9D5-E2E203749636}"/>
    <dgm:cxn modelId="{8F2D79AF-8E68-4711-A68D-054A50ED0335}" type="presOf" srcId="{72CA8379-A6D0-4B65-BDCB-304528A3829B}" destId="{04DB2B5C-92C7-4E58-834D-F45782C5F19F}" srcOrd="0" destOrd="1" presId="urn:microsoft.com/office/officeart/2005/8/layout/default"/>
    <dgm:cxn modelId="{FC0E82B3-BFAA-4A19-805D-E44901D8850D}" srcId="{4D8E3FE5-E8E1-450B-BDA1-7657E8ABB001}" destId="{8D99B419-616A-4792-AAF5-507FF6A52C87}" srcOrd="0" destOrd="0" parTransId="{BFB45B41-297C-44AE-8A6C-9A741C0AB45F}" sibTransId="{DAFBA260-E7CD-4AF2-9B87-3C83707E8274}"/>
    <dgm:cxn modelId="{D2AF10C6-C4C8-4DE1-8E0C-BD5BA1076C42}" type="presOf" srcId="{60D6E348-69EB-4E62-8B7A-AC90ED747C20}" destId="{B662A850-8E87-41B2-8778-5E6643C5C8F0}" srcOrd="0" destOrd="1" presId="urn:microsoft.com/office/officeart/2005/8/layout/default"/>
    <dgm:cxn modelId="{7F5B9FCB-652D-4D17-B712-DC1514E6931A}" srcId="{894F9BB8-A2EB-45F8-A786-D66995940573}" destId="{D9F2D0D6-1091-4E56-A1AB-74A2772D7869}" srcOrd="3" destOrd="0" parTransId="{4780E7BB-09D8-41C6-8140-3E3EE81661FF}" sibTransId="{ADC37E88-0C3C-4039-9466-7DF7EB4D3434}"/>
    <dgm:cxn modelId="{563EA4D4-24E0-4A12-A24F-D141B9DAF270}" type="presOf" srcId="{D9F2D0D6-1091-4E56-A1AB-74A2772D7869}" destId="{AFDCF57D-9781-4125-9738-D351C0E5D200}" srcOrd="0" destOrd="0" presId="urn:microsoft.com/office/officeart/2005/8/layout/default"/>
    <dgm:cxn modelId="{903EEC8C-A060-4143-8F05-A3B902303A7B}" type="presParOf" srcId="{6780BE7E-BBC2-485B-B38E-2F1E6BFC25B5}" destId="{04DB2B5C-92C7-4E58-834D-F45782C5F19F}" srcOrd="0" destOrd="0" presId="urn:microsoft.com/office/officeart/2005/8/layout/default"/>
    <dgm:cxn modelId="{1C65CE3A-A2B1-4E66-BC7F-F4A6371434AD}" type="presParOf" srcId="{6780BE7E-BBC2-485B-B38E-2F1E6BFC25B5}" destId="{39C6EB1C-2A6B-4AB0-8778-9FC535448D43}" srcOrd="1" destOrd="0" presId="urn:microsoft.com/office/officeart/2005/8/layout/default"/>
    <dgm:cxn modelId="{3BBCA1B4-9585-41D9-BE4B-8CBF782D80EB}" type="presParOf" srcId="{6780BE7E-BBC2-485B-B38E-2F1E6BFC25B5}" destId="{B662A850-8E87-41B2-8778-5E6643C5C8F0}" srcOrd="2" destOrd="0" presId="urn:microsoft.com/office/officeart/2005/8/layout/default"/>
    <dgm:cxn modelId="{2E16F59B-D025-4730-BA92-61ED685D0FD8}" type="presParOf" srcId="{6780BE7E-BBC2-485B-B38E-2F1E6BFC25B5}" destId="{58B23CD7-F99F-4A90-9E45-B79404A7341D}" srcOrd="3" destOrd="0" presId="urn:microsoft.com/office/officeart/2005/8/layout/default"/>
    <dgm:cxn modelId="{E69EC5C8-7E88-43E2-8E7E-7D18C8E84746}" type="presParOf" srcId="{6780BE7E-BBC2-485B-B38E-2F1E6BFC25B5}" destId="{B5B20D37-79A0-4D14-B4C6-40BDE90C2714}" srcOrd="4" destOrd="0" presId="urn:microsoft.com/office/officeart/2005/8/layout/default"/>
    <dgm:cxn modelId="{F520E59A-427A-4E13-B35A-01DB0A3154B2}" type="presParOf" srcId="{6780BE7E-BBC2-485B-B38E-2F1E6BFC25B5}" destId="{282C3858-3469-44D6-9A51-E45ACC511385}" srcOrd="5" destOrd="0" presId="urn:microsoft.com/office/officeart/2005/8/layout/default"/>
    <dgm:cxn modelId="{6C9824C8-C097-48BA-8543-76D49DFBAD90}" type="presParOf" srcId="{6780BE7E-BBC2-485B-B38E-2F1E6BFC25B5}" destId="{AFDCF57D-9781-4125-9738-D351C0E5D20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CA7B4F-DCB7-41CF-A2B1-858703C18BBE}" type="doc">
      <dgm:prSet loTypeId="urn:microsoft.com/office/officeart/2005/8/layout/cycle7" loCatId="cycle" qsTypeId="urn:microsoft.com/office/officeart/2005/8/quickstyle/simple1" qsCatId="simple" csTypeId="urn:microsoft.com/office/officeart/2005/8/colors/accent0_1" csCatId="mainScheme" phldr="1"/>
      <dgm:spPr/>
      <dgm:t>
        <a:bodyPr/>
        <a:lstStyle/>
        <a:p>
          <a:endParaRPr lang="en-US"/>
        </a:p>
      </dgm:t>
    </dgm:pt>
    <dgm:pt modelId="{566A6292-A5ED-4D92-842F-DC00B5D68C51}">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r>
            <a:rPr lang="en-US" dirty="0"/>
            <a:t>1</a:t>
          </a:r>
        </a:p>
      </dgm:t>
    </dgm:pt>
    <dgm:pt modelId="{366E3A4B-3E0E-4E43-988B-D8C3C9860BF5}" type="parTrans" cxnId="{29947E10-189A-4D49-9CB8-262ABF69C090}">
      <dgm:prSet/>
      <dgm:spPr/>
      <dgm:t>
        <a:bodyPr/>
        <a:lstStyle/>
        <a:p>
          <a:endParaRPr lang="en-US"/>
        </a:p>
      </dgm:t>
    </dgm:pt>
    <dgm:pt modelId="{371BF814-AE87-4F3F-82E5-C35565E87AB3}" type="sibTrans" cxnId="{29947E10-189A-4D49-9CB8-262ABF69C090}">
      <dgm:prSet/>
      <dgm:spPr/>
      <dgm:t>
        <a:bodyPr/>
        <a:lstStyle/>
        <a:p>
          <a:endParaRPr lang="en-US"/>
        </a:p>
      </dgm:t>
    </dgm:pt>
    <dgm:pt modelId="{1BFDF613-4CEE-4640-AF5F-F4BDAA7DA1B6}">
      <dgm:prSet phldrT="[Tex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r>
            <a:rPr lang="en-US" dirty="0"/>
            <a:t>3</a:t>
          </a:r>
        </a:p>
      </dgm:t>
    </dgm:pt>
    <dgm:pt modelId="{1D61D9E7-AEB5-43D4-88CF-1282E9F4ED7F}" type="parTrans" cxnId="{BF140D7D-10ED-4B68-B8D4-669405AA8C31}">
      <dgm:prSet/>
      <dgm:spPr/>
      <dgm:t>
        <a:bodyPr/>
        <a:lstStyle/>
        <a:p>
          <a:endParaRPr lang="en-US"/>
        </a:p>
      </dgm:t>
    </dgm:pt>
    <dgm:pt modelId="{FF94921A-720C-485C-B6B2-78607C870D01}" type="sibTrans" cxnId="{BF140D7D-10ED-4B68-B8D4-669405AA8C31}">
      <dgm:prSet/>
      <dgm:spPr/>
      <dgm:t>
        <a:bodyPr/>
        <a:lstStyle/>
        <a:p>
          <a:endParaRPr lang="en-US"/>
        </a:p>
      </dgm:t>
    </dgm:pt>
    <dgm:pt modelId="{7B20D8A0-2D6F-41F3-9308-B3F50D2595D2}">
      <dgm:prSet phldrT="[Tex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r>
            <a:rPr lang="en-US" dirty="0"/>
            <a:t>2</a:t>
          </a:r>
        </a:p>
      </dgm:t>
    </dgm:pt>
    <dgm:pt modelId="{90AA41E0-8747-4E54-88C0-741D34FE2BCF}" type="parTrans" cxnId="{5D36A208-EEB5-44F8-A172-B834234AD01F}">
      <dgm:prSet/>
      <dgm:spPr/>
      <dgm:t>
        <a:bodyPr/>
        <a:lstStyle/>
        <a:p>
          <a:endParaRPr lang="en-US"/>
        </a:p>
      </dgm:t>
    </dgm:pt>
    <dgm:pt modelId="{23FD5341-9BD6-4119-A854-517B78695ED7}" type="sibTrans" cxnId="{5D36A208-EEB5-44F8-A172-B834234AD01F}">
      <dgm:prSet/>
      <dgm:spPr/>
      <dgm:t>
        <a:bodyPr/>
        <a:lstStyle/>
        <a:p>
          <a:endParaRPr lang="en-US"/>
        </a:p>
      </dgm:t>
    </dgm:pt>
    <dgm:pt modelId="{F4A37642-39CC-478E-86E0-BE40D4F6AED1}" type="pres">
      <dgm:prSet presAssocID="{BFCA7B4F-DCB7-41CF-A2B1-858703C18BBE}" presName="Name0" presStyleCnt="0">
        <dgm:presLayoutVars>
          <dgm:dir/>
          <dgm:resizeHandles val="exact"/>
        </dgm:presLayoutVars>
      </dgm:prSet>
      <dgm:spPr/>
    </dgm:pt>
    <dgm:pt modelId="{92347077-BB5F-4618-A12B-BBB3218393BD}" type="pres">
      <dgm:prSet presAssocID="{566A6292-A5ED-4D92-842F-DC00B5D68C51}" presName="node" presStyleLbl="node1" presStyleIdx="0" presStyleCnt="3" custScaleX="82923" custScaleY="148940">
        <dgm:presLayoutVars>
          <dgm:bulletEnabled val="1"/>
        </dgm:presLayoutVars>
      </dgm:prSet>
      <dgm:spPr>
        <a:prstGeom prst="rect">
          <a:avLst/>
        </a:prstGeom>
      </dgm:spPr>
    </dgm:pt>
    <dgm:pt modelId="{FAFD22C4-BFD6-4521-9AAD-FA6366E2044B}" type="pres">
      <dgm:prSet presAssocID="{371BF814-AE87-4F3F-82E5-C35565E87AB3}" presName="sibTrans" presStyleLbl="sibTrans2D1" presStyleIdx="0" presStyleCnt="3"/>
      <dgm:spPr/>
    </dgm:pt>
    <dgm:pt modelId="{6673F9D7-1347-4B2B-9F12-C2D2AD112D30}" type="pres">
      <dgm:prSet presAssocID="{371BF814-AE87-4F3F-82E5-C35565E87AB3}" presName="connectorText" presStyleLbl="sibTrans2D1" presStyleIdx="0" presStyleCnt="3"/>
      <dgm:spPr/>
    </dgm:pt>
    <dgm:pt modelId="{323D2A03-280B-41F3-B6D1-C91955DF71C5}" type="pres">
      <dgm:prSet presAssocID="{7B20D8A0-2D6F-41F3-9308-B3F50D2595D2}" presName="node" presStyleLbl="node1" presStyleIdx="1" presStyleCnt="3" custScaleX="82923" custScaleY="148940">
        <dgm:presLayoutVars>
          <dgm:bulletEnabled val="1"/>
        </dgm:presLayoutVars>
      </dgm:prSet>
      <dgm:spPr>
        <a:prstGeom prst="rect">
          <a:avLst/>
        </a:prstGeom>
      </dgm:spPr>
    </dgm:pt>
    <dgm:pt modelId="{98390F7F-D955-4B16-8068-415856D39F76}" type="pres">
      <dgm:prSet presAssocID="{23FD5341-9BD6-4119-A854-517B78695ED7}" presName="sibTrans" presStyleLbl="sibTrans2D1" presStyleIdx="1" presStyleCnt="3"/>
      <dgm:spPr/>
    </dgm:pt>
    <dgm:pt modelId="{AFD0E5AA-B69E-4083-8456-43C462E210DA}" type="pres">
      <dgm:prSet presAssocID="{23FD5341-9BD6-4119-A854-517B78695ED7}" presName="connectorText" presStyleLbl="sibTrans2D1" presStyleIdx="1" presStyleCnt="3"/>
      <dgm:spPr/>
    </dgm:pt>
    <dgm:pt modelId="{BFC4E789-8EA7-4E96-9474-E8816E777E89}" type="pres">
      <dgm:prSet presAssocID="{1BFDF613-4CEE-4640-AF5F-F4BDAA7DA1B6}" presName="node" presStyleLbl="node1" presStyleIdx="2" presStyleCnt="3" custScaleX="82923" custScaleY="148940">
        <dgm:presLayoutVars>
          <dgm:bulletEnabled val="1"/>
        </dgm:presLayoutVars>
      </dgm:prSet>
      <dgm:spPr>
        <a:prstGeom prst="rect">
          <a:avLst/>
        </a:prstGeom>
      </dgm:spPr>
    </dgm:pt>
    <dgm:pt modelId="{2B9222FD-F300-467D-8E12-B195BE11CFC7}" type="pres">
      <dgm:prSet presAssocID="{FF94921A-720C-485C-B6B2-78607C870D01}" presName="sibTrans" presStyleLbl="sibTrans2D1" presStyleIdx="2" presStyleCnt="3"/>
      <dgm:spPr/>
    </dgm:pt>
    <dgm:pt modelId="{ED3AA276-7F2A-4174-9E9A-25AE74709704}" type="pres">
      <dgm:prSet presAssocID="{FF94921A-720C-485C-B6B2-78607C870D01}" presName="connectorText" presStyleLbl="sibTrans2D1" presStyleIdx="2" presStyleCnt="3"/>
      <dgm:spPr/>
    </dgm:pt>
  </dgm:ptLst>
  <dgm:cxnLst>
    <dgm:cxn modelId="{5D36A208-EEB5-44F8-A172-B834234AD01F}" srcId="{BFCA7B4F-DCB7-41CF-A2B1-858703C18BBE}" destId="{7B20D8A0-2D6F-41F3-9308-B3F50D2595D2}" srcOrd="1" destOrd="0" parTransId="{90AA41E0-8747-4E54-88C0-741D34FE2BCF}" sibTransId="{23FD5341-9BD6-4119-A854-517B78695ED7}"/>
    <dgm:cxn modelId="{29947E10-189A-4D49-9CB8-262ABF69C090}" srcId="{BFCA7B4F-DCB7-41CF-A2B1-858703C18BBE}" destId="{566A6292-A5ED-4D92-842F-DC00B5D68C51}" srcOrd="0" destOrd="0" parTransId="{366E3A4B-3E0E-4E43-988B-D8C3C9860BF5}" sibTransId="{371BF814-AE87-4F3F-82E5-C35565E87AB3}"/>
    <dgm:cxn modelId="{37D89613-4987-4D67-AF7D-988BE5B1396C}" type="presOf" srcId="{FF94921A-720C-485C-B6B2-78607C870D01}" destId="{2B9222FD-F300-467D-8E12-B195BE11CFC7}" srcOrd="0" destOrd="0" presId="urn:microsoft.com/office/officeart/2005/8/layout/cycle7"/>
    <dgm:cxn modelId="{094C4842-43E6-4A35-A0B5-64140958EF2A}" type="presOf" srcId="{371BF814-AE87-4F3F-82E5-C35565E87AB3}" destId="{6673F9D7-1347-4B2B-9F12-C2D2AD112D30}" srcOrd="1" destOrd="0" presId="urn:microsoft.com/office/officeart/2005/8/layout/cycle7"/>
    <dgm:cxn modelId="{BF140D7D-10ED-4B68-B8D4-669405AA8C31}" srcId="{BFCA7B4F-DCB7-41CF-A2B1-858703C18BBE}" destId="{1BFDF613-4CEE-4640-AF5F-F4BDAA7DA1B6}" srcOrd="2" destOrd="0" parTransId="{1D61D9E7-AEB5-43D4-88CF-1282E9F4ED7F}" sibTransId="{FF94921A-720C-485C-B6B2-78607C870D01}"/>
    <dgm:cxn modelId="{D9430C86-C65D-4D8D-928B-488C1E671048}" type="presOf" srcId="{FF94921A-720C-485C-B6B2-78607C870D01}" destId="{ED3AA276-7F2A-4174-9E9A-25AE74709704}" srcOrd="1" destOrd="0" presId="urn:microsoft.com/office/officeart/2005/8/layout/cycle7"/>
    <dgm:cxn modelId="{6DACB38B-061B-4386-98D9-EBD9C5A4C948}" type="presOf" srcId="{566A6292-A5ED-4D92-842F-DC00B5D68C51}" destId="{92347077-BB5F-4618-A12B-BBB3218393BD}" srcOrd="0" destOrd="0" presId="urn:microsoft.com/office/officeart/2005/8/layout/cycle7"/>
    <dgm:cxn modelId="{E1122EA0-1A92-470C-B44B-4A296A3E3382}" type="presOf" srcId="{371BF814-AE87-4F3F-82E5-C35565E87AB3}" destId="{FAFD22C4-BFD6-4521-9AAD-FA6366E2044B}" srcOrd="0" destOrd="0" presId="urn:microsoft.com/office/officeart/2005/8/layout/cycle7"/>
    <dgm:cxn modelId="{724168C6-8580-44E0-A971-C04A095DDE0B}" type="presOf" srcId="{1BFDF613-4CEE-4640-AF5F-F4BDAA7DA1B6}" destId="{BFC4E789-8EA7-4E96-9474-E8816E777E89}" srcOrd="0" destOrd="0" presId="urn:microsoft.com/office/officeart/2005/8/layout/cycle7"/>
    <dgm:cxn modelId="{57D421C8-3F96-4E38-93AE-9CE4E0400151}" type="presOf" srcId="{23FD5341-9BD6-4119-A854-517B78695ED7}" destId="{AFD0E5AA-B69E-4083-8456-43C462E210DA}" srcOrd="1" destOrd="0" presId="urn:microsoft.com/office/officeart/2005/8/layout/cycle7"/>
    <dgm:cxn modelId="{AA3B9AD2-79F4-4F4D-80F3-9AC428259AFF}" type="presOf" srcId="{BFCA7B4F-DCB7-41CF-A2B1-858703C18BBE}" destId="{F4A37642-39CC-478E-86E0-BE40D4F6AED1}" srcOrd="0" destOrd="0" presId="urn:microsoft.com/office/officeart/2005/8/layout/cycle7"/>
    <dgm:cxn modelId="{B0C1D9D7-9D99-4D66-824E-E3BF40B2F0AC}" type="presOf" srcId="{23FD5341-9BD6-4119-A854-517B78695ED7}" destId="{98390F7F-D955-4B16-8068-415856D39F76}" srcOrd="0" destOrd="0" presId="urn:microsoft.com/office/officeart/2005/8/layout/cycle7"/>
    <dgm:cxn modelId="{69A266F6-AE9B-437A-9ABA-880A988CE159}" type="presOf" srcId="{7B20D8A0-2D6F-41F3-9308-B3F50D2595D2}" destId="{323D2A03-280B-41F3-B6D1-C91955DF71C5}" srcOrd="0" destOrd="0" presId="urn:microsoft.com/office/officeart/2005/8/layout/cycle7"/>
    <dgm:cxn modelId="{1A9E3FCD-9EB1-4B7E-81EE-E1690251DCC4}" type="presParOf" srcId="{F4A37642-39CC-478E-86E0-BE40D4F6AED1}" destId="{92347077-BB5F-4618-A12B-BBB3218393BD}" srcOrd="0" destOrd="0" presId="urn:microsoft.com/office/officeart/2005/8/layout/cycle7"/>
    <dgm:cxn modelId="{92BC5B1F-1528-4082-98F2-6C5C0504FD8B}" type="presParOf" srcId="{F4A37642-39CC-478E-86E0-BE40D4F6AED1}" destId="{FAFD22C4-BFD6-4521-9AAD-FA6366E2044B}" srcOrd="1" destOrd="0" presId="urn:microsoft.com/office/officeart/2005/8/layout/cycle7"/>
    <dgm:cxn modelId="{5B5D69F4-AE22-475B-94A4-084E94E8B5EE}" type="presParOf" srcId="{FAFD22C4-BFD6-4521-9AAD-FA6366E2044B}" destId="{6673F9D7-1347-4B2B-9F12-C2D2AD112D30}" srcOrd="0" destOrd="0" presId="urn:microsoft.com/office/officeart/2005/8/layout/cycle7"/>
    <dgm:cxn modelId="{06A338BD-7A0A-477C-BB3D-45EDBB0EF5B6}" type="presParOf" srcId="{F4A37642-39CC-478E-86E0-BE40D4F6AED1}" destId="{323D2A03-280B-41F3-B6D1-C91955DF71C5}" srcOrd="2" destOrd="0" presId="urn:microsoft.com/office/officeart/2005/8/layout/cycle7"/>
    <dgm:cxn modelId="{029ED373-6D66-45C0-A3F6-BCF85CB3EB99}" type="presParOf" srcId="{F4A37642-39CC-478E-86E0-BE40D4F6AED1}" destId="{98390F7F-D955-4B16-8068-415856D39F76}" srcOrd="3" destOrd="0" presId="urn:microsoft.com/office/officeart/2005/8/layout/cycle7"/>
    <dgm:cxn modelId="{F86AA47E-7B8D-46DE-99B7-E73A999C5CCF}" type="presParOf" srcId="{98390F7F-D955-4B16-8068-415856D39F76}" destId="{AFD0E5AA-B69E-4083-8456-43C462E210DA}" srcOrd="0" destOrd="0" presId="urn:microsoft.com/office/officeart/2005/8/layout/cycle7"/>
    <dgm:cxn modelId="{3F0BF025-57E1-4161-961A-FD7153F563C2}" type="presParOf" srcId="{F4A37642-39CC-478E-86E0-BE40D4F6AED1}" destId="{BFC4E789-8EA7-4E96-9474-E8816E777E89}" srcOrd="4" destOrd="0" presId="urn:microsoft.com/office/officeart/2005/8/layout/cycle7"/>
    <dgm:cxn modelId="{BBA10CF9-446F-48FA-B6E5-12BFDDFE26B5}" type="presParOf" srcId="{F4A37642-39CC-478E-86E0-BE40D4F6AED1}" destId="{2B9222FD-F300-467D-8E12-B195BE11CFC7}" srcOrd="5" destOrd="0" presId="urn:microsoft.com/office/officeart/2005/8/layout/cycle7"/>
    <dgm:cxn modelId="{BE4EC9B0-5E50-48B0-8CE3-3159963B6620}" type="presParOf" srcId="{2B9222FD-F300-467D-8E12-B195BE11CFC7}" destId="{ED3AA276-7F2A-4174-9E9A-25AE74709704}" srcOrd="0" destOrd="0" presId="urn:microsoft.com/office/officeart/2005/8/layout/cycle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94F9BB8-A2EB-45F8-A786-D6699594057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7850BF4-7149-406C-B259-D618D8DE969E}">
      <dgm:prSet phldrT="[Text]" custT="1"/>
      <dgm:spPr/>
      <dgm:t>
        <a:bodyPr/>
        <a:lstStyle/>
        <a:p>
          <a:r>
            <a:rPr lang="en-US" sz="2800" dirty="0"/>
            <a:t>Robust to injury</a:t>
          </a:r>
        </a:p>
      </dgm:t>
    </dgm:pt>
    <dgm:pt modelId="{AB5DABFB-2AE5-4002-A48C-E4D755503B71}" type="parTrans" cxnId="{778B732D-C27B-42E5-88C1-3C0CD793971F}">
      <dgm:prSet/>
      <dgm:spPr/>
      <dgm:t>
        <a:bodyPr/>
        <a:lstStyle/>
        <a:p>
          <a:endParaRPr lang="en-US" sz="2400"/>
        </a:p>
      </dgm:t>
    </dgm:pt>
    <dgm:pt modelId="{91076AC5-2BCB-495B-B6E5-87FFF9E7A6F3}" type="sibTrans" cxnId="{778B732D-C27B-42E5-88C1-3C0CD793971F}">
      <dgm:prSet/>
      <dgm:spPr/>
      <dgm:t>
        <a:bodyPr/>
        <a:lstStyle/>
        <a:p>
          <a:endParaRPr lang="en-US" sz="2400"/>
        </a:p>
      </dgm:t>
    </dgm:pt>
    <dgm:pt modelId="{D9F2D0D6-1091-4E56-A1AB-74A2772D7869}">
      <dgm:prSet phldrT="[Text]" custT="1"/>
      <dgm:spPr/>
      <dgm:t>
        <a:bodyPr/>
        <a:lstStyle/>
        <a:p>
          <a:r>
            <a:rPr lang="en-US" sz="2800" dirty="0"/>
            <a:t>Parallel processing</a:t>
          </a:r>
        </a:p>
      </dgm:t>
    </dgm:pt>
    <dgm:pt modelId="{4780E7BB-09D8-41C6-8140-3E3EE81661FF}" type="parTrans" cxnId="{7F5B9FCB-652D-4D17-B712-DC1514E6931A}">
      <dgm:prSet/>
      <dgm:spPr/>
      <dgm:t>
        <a:bodyPr/>
        <a:lstStyle/>
        <a:p>
          <a:endParaRPr lang="en-US" sz="2400"/>
        </a:p>
      </dgm:t>
    </dgm:pt>
    <dgm:pt modelId="{ADC37E88-0C3C-4039-9466-7DF7EB4D3434}" type="sibTrans" cxnId="{7F5B9FCB-652D-4D17-B712-DC1514E6931A}">
      <dgm:prSet/>
      <dgm:spPr/>
      <dgm:t>
        <a:bodyPr/>
        <a:lstStyle/>
        <a:p>
          <a:endParaRPr lang="en-US" sz="2400"/>
        </a:p>
      </dgm:t>
    </dgm:pt>
    <dgm:pt modelId="{4D8E3FE5-E8E1-450B-BDA1-7657E8ABB001}">
      <dgm:prSet phldrT="[Text]" custT="1"/>
      <dgm:spPr/>
      <dgm:t>
        <a:bodyPr/>
        <a:lstStyle/>
        <a:p>
          <a:r>
            <a:rPr lang="en-US" sz="2800" dirty="0"/>
            <a:t>Evolvable</a:t>
          </a:r>
        </a:p>
      </dgm:t>
    </dgm:pt>
    <dgm:pt modelId="{05940686-6E8C-45BD-B078-AA7610F54A48}" type="parTrans" cxnId="{A55FC593-21EC-4767-AE97-B3223A7D0A87}">
      <dgm:prSet/>
      <dgm:spPr/>
      <dgm:t>
        <a:bodyPr/>
        <a:lstStyle/>
        <a:p>
          <a:endParaRPr lang="en-US" sz="2400"/>
        </a:p>
      </dgm:t>
    </dgm:pt>
    <dgm:pt modelId="{B2057AAF-C0BC-4A63-98C4-E136232413B2}" type="sibTrans" cxnId="{A55FC593-21EC-4767-AE97-B3223A7D0A87}">
      <dgm:prSet/>
      <dgm:spPr/>
      <dgm:t>
        <a:bodyPr/>
        <a:lstStyle/>
        <a:p>
          <a:endParaRPr lang="en-US" sz="2400"/>
        </a:p>
      </dgm:t>
    </dgm:pt>
    <dgm:pt modelId="{2167BD87-2CFB-4A60-BCB4-7A27ADD94C57}">
      <dgm:prSet phldrT="[Text]" custT="1"/>
      <dgm:spPr/>
      <dgm:t>
        <a:bodyPr/>
        <a:lstStyle/>
        <a:p>
          <a:r>
            <a:rPr lang="en-US" sz="2800" dirty="0"/>
            <a:t>Efficient</a:t>
          </a:r>
        </a:p>
      </dgm:t>
    </dgm:pt>
    <dgm:pt modelId="{0C11511D-6722-4B24-B93F-18633879F912}" type="parTrans" cxnId="{17678B97-3019-4C65-9620-50401AFE8BF0}">
      <dgm:prSet/>
      <dgm:spPr/>
      <dgm:t>
        <a:bodyPr/>
        <a:lstStyle/>
        <a:p>
          <a:endParaRPr lang="en-US" sz="2400"/>
        </a:p>
      </dgm:t>
    </dgm:pt>
    <dgm:pt modelId="{B6652EA9-3AC6-402D-B9D5-E2E203749636}" type="sibTrans" cxnId="{17678B97-3019-4C65-9620-50401AFE8BF0}">
      <dgm:prSet/>
      <dgm:spPr/>
      <dgm:t>
        <a:bodyPr/>
        <a:lstStyle/>
        <a:p>
          <a:endParaRPr lang="en-US" sz="2400"/>
        </a:p>
      </dgm:t>
    </dgm:pt>
    <dgm:pt modelId="{6780BE7E-BBC2-485B-B38E-2F1E6BFC25B5}" type="pres">
      <dgm:prSet presAssocID="{894F9BB8-A2EB-45F8-A786-D66995940573}" presName="diagram" presStyleCnt="0">
        <dgm:presLayoutVars>
          <dgm:dir/>
          <dgm:resizeHandles val="exact"/>
        </dgm:presLayoutVars>
      </dgm:prSet>
      <dgm:spPr/>
    </dgm:pt>
    <dgm:pt modelId="{04DB2B5C-92C7-4E58-834D-F45782C5F19F}" type="pres">
      <dgm:prSet presAssocID="{2167BD87-2CFB-4A60-BCB4-7A27ADD94C57}" presName="node" presStyleLbl="node1" presStyleIdx="0" presStyleCnt="4">
        <dgm:presLayoutVars>
          <dgm:bulletEnabled val="1"/>
        </dgm:presLayoutVars>
      </dgm:prSet>
      <dgm:spPr/>
    </dgm:pt>
    <dgm:pt modelId="{39C6EB1C-2A6B-4AB0-8778-9FC535448D43}" type="pres">
      <dgm:prSet presAssocID="{B6652EA9-3AC6-402D-B9D5-E2E203749636}" presName="sibTrans" presStyleCnt="0"/>
      <dgm:spPr/>
    </dgm:pt>
    <dgm:pt modelId="{B662A850-8E87-41B2-8778-5E6643C5C8F0}" type="pres">
      <dgm:prSet presAssocID="{B7850BF4-7149-406C-B259-D618D8DE969E}" presName="node" presStyleLbl="node1" presStyleIdx="1" presStyleCnt="4">
        <dgm:presLayoutVars>
          <dgm:bulletEnabled val="1"/>
        </dgm:presLayoutVars>
      </dgm:prSet>
      <dgm:spPr/>
    </dgm:pt>
    <dgm:pt modelId="{58B23CD7-F99F-4A90-9E45-B79404A7341D}" type="pres">
      <dgm:prSet presAssocID="{91076AC5-2BCB-495B-B6E5-87FFF9E7A6F3}" presName="sibTrans" presStyleCnt="0"/>
      <dgm:spPr/>
    </dgm:pt>
    <dgm:pt modelId="{B5B20D37-79A0-4D14-B4C6-40BDE90C2714}" type="pres">
      <dgm:prSet presAssocID="{4D8E3FE5-E8E1-450B-BDA1-7657E8ABB001}" presName="node" presStyleLbl="node1" presStyleIdx="2" presStyleCnt="4">
        <dgm:presLayoutVars>
          <dgm:bulletEnabled val="1"/>
        </dgm:presLayoutVars>
      </dgm:prSet>
      <dgm:spPr/>
    </dgm:pt>
    <dgm:pt modelId="{282C3858-3469-44D6-9A51-E45ACC511385}" type="pres">
      <dgm:prSet presAssocID="{B2057AAF-C0BC-4A63-98C4-E136232413B2}" presName="sibTrans" presStyleCnt="0"/>
      <dgm:spPr/>
    </dgm:pt>
    <dgm:pt modelId="{AFDCF57D-9781-4125-9738-D351C0E5D200}" type="pres">
      <dgm:prSet presAssocID="{D9F2D0D6-1091-4E56-A1AB-74A2772D7869}" presName="node" presStyleLbl="node1" presStyleIdx="3" presStyleCnt="4">
        <dgm:presLayoutVars>
          <dgm:bulletEnabled val="1"/>
        </dgm:presLayoutVars>
      </dgm:prSet>
      <dgm:spPr/>
    </dgm:pt>
  </dgm:ptLst>
  <dgm:cxnLst>
    <dgm:cxn modelId="{778B732D-C27B-42E5-88C1-3C0CD793971F}" srcId="{894F9BB8-A2EB-45F8-A786-D66995940573}" destId="{B7850BF4-7149-406C-B259-D618D8DE969E}" srcOrd="1" destOrd="0" parTransId="{AB5DABFB-2AE5-4002-A48C-E4D755503B71}" sibTransId="{91076AC5-2BCB-495B-B6E5-87FFF9E7A6F3}"/>
    <dgm:cxn modelId="{AEB01631-1DC5-49EA-93C6-5DDEE6BB1137}" type="presOf" srcId="{B7850BF4-7149-406C-B259-D618D8DE969E}" destId="{B662A850-8E87-41B2-8778-5E6643C5C8F0}" srcOrd="0" destOrd="0" presId="urn:microsoft.com/office/officeart/2005/8/layout/default"/>
    <dgm:cxn modelId="{69C1AF4A-3A70-4A9E-ADA3-DF930E992F60}" type="presOf" srcId="{2167BD87-2CFB-4A60-BCB4-7A27ADD94C57}" destId="{04DB2B5C-92C7-4E58-834D-F45782C5F19F}" srcOrd="0" destOrd="0" presId="urn:microsoft.com/office/officeart/2005/8/layout/default"/>
    <dgm:cxn modelId="{CBE15252-61F6-4861-90FD-DB1DBF1567E0}" type="presOf" srcId="{4D8E3FE5-E8E1-450B-BDA1-7657E8ABB001}" destId="{B5B20D37-79A0-4D14-B4C6-40BDE90C2714}" srcOrd="0" destOrd="0" presId="urn:microsoft.com/office/officeart/2005/8/layout/default"/>
    <dgm:cxn modelId="{DDAA3355-CB88-49ED-AA52-25B44DD7058E}" type="presOf" srcId="{894F9BB8-A2EB-45F8-A786-D66995940573}" destId="{6780BE7E-BBC2-485B-B38E-2F1E6BFC25B5}" srcOrd="0" destOrd="0" presId="urn:microsoft.com/office/officeart/2005/8/layout/default"/>
    <dgm:cxn modelId="{A55FC593-21EC-4767-AE97-B3223A7D0A87}" srcId="{894F9BB8-A2EB-45F8-A786-D66995940573}" destId="{4D8E3FE5-E8E1-450B-BDA1-7657E8ABB001}" srcOrd="2" destOrd="0" parTransId="{05940686-6E8C-45BD-B078-AA7610F54A48}" sibTransId="{B2057AAF-C0BC-4A63-98C4-E136232413B2}"/>
    <dgm:cxn modelId="{17678B97-3019-4C65-9620-50401AFE8BF0}" srcId="{894F9BB8-A2EB-45F8-A786-D66995940573}" destId="{2167BD87-2CFB-4A60-BCB4-7A27ADD94C57}" srcOrd="0" destOrd="0" parTransId="{0C11511D-6722-4B24-B93F-18633879F912}" sibTransId="{B6652EA9-3AC6-402D-B9D5-E2E203749636}"/>
    <dgm:cxn modelId="{7F5B9FCB-652D-4D17-B712-DC1514E6931A}" srcId="{894F9BB8-A2EB-45F8-A786-D66995940573}" destId="{D9F2D0D6-1091-4E56-A1AB-74A2772D7869}" srcOrd="3" destOrd="0" parTransId="{4780E7BB-09D8-41C6-8140-3E3EE81661FF}" sibTransId="{ADC37E88-0C3C-4039-9466-7DF7EB4D3434}"/>
    <dgm:cxn modelId="{563EA4D4-24E0-4A12-A24F-D141B9DAF270}" type="presOf" srcId="{D9F2D0D6-1091-4E56-A1AB-74A2772D7869}" destId="{AFDCF57D-9781-4125-9738-D351C0E5D200}" srcOrd="0" destOrd="0" presId="urn:microsoft.com/office/officeart/2005/8/layout/default"/>
    <dgm:cxn modelId="{903EEC8C-A060-4143-8F05-A3B902303A7B}" type="presParOf" srcId="{6780BE7E-BBC2-485B-B38E-2F1E6BFC25B5}" destId="{04DB2B5C-92C7-4E58-834D-F45782C5F19F}" srcOrd="0" destOrd="0" presId="urn:microsoft.com/office/officeart/2005/8/layout/default"/>
    <dgm:cxn modelId="{1C65CE3A-A2B1-4E66-BC7F-F4A6371434AD}" type="presParOf" srcId="{6780BE7E-BBC2-485B-B38E-2F1E6BFC25B5}" destId="{39C6EB1C-2A6B-4AB0-8778-9FC535448D43}" srcOrd="1" destOrd="0" presId="urn:microsoft.com/office/officeart/2005/8/layout/default"/>
    <dgm:cxn modelId="{3BBCA1B4-9585-41D9-BE4B-8CBF782D80EB}" type="presParOf" srcId="{6780BE7E-BBC2-485B-B38E-2F1E6BFC25B5}" destId="{B662A850-8E87-41B2-8778-5E6643C5C8F0}" srcOrd="2" destOrd="0" presId="urn:microsoft.com/office/officeart/2005/8/layout/default"/>
    <dgm:cxn modelId="{2E16F59B-D025-4730-BA92-61ED685D0FD8}" type="presParOf" srcId="{6780BE7E-BBC2-485B-B38E-2F1E6BFC25B5}" destId="{58B23CD7-F99F-4A90-9E45-B79404A7341D}" srcOrd="3" destOrd="0" presId="urn:microsoft.com/office/officeart/2005/8/layout/default"/>
    <dgm:cxn modelId="{E69EC5C8-7E88-43E2-8E7E-7D18C8E84746}" type="presParOf" srcId="{6780BE7E-BBC2-485B-B38E-2F1E6BFC25B5}" destId="{B5B20D37-79A0-4D14-B4C6-40BDE90C2714}" srcOrd="4" destOrd="0" presId="urn:microsoft.com/office/officeart/2005/8/layout/default"/>
    <dgm:cxn modelId="{F520E59A-427A-4E13-B35A-01DB0A3154B2}" type="presParOf" srcId="{6780BE7E-BBC2-485B-B38E-2F1E6BFC25B5}" destId="{282C3858-3469-44D6-9A51-E45ACC511385}" srcOrd="5" destOrd="0" presId="urn:microsoft.com/office/officeart/2005/8/layout/default"/>
    <dgm:cxn modelId="{6C9824C8-C097-48BA-8543-76D49DFBAD90}" type="presParOf" srcId="{6780BE7E-BBC2-485B-B38E-2F1E6BFC25B5}" destId="{AFDCF57D-9781-4125-9738-D351C0E5D20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BDE3DAA-D900-42AA-95D0-A7EBE780459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8BB91C3-055D-434E-B59B-6916AAAE3ABE}">
      <dgm:prSet phldrT="[Text]" custT="1"/>
      <dgm:spPr/>
      <dgm:t>
        <a:bodyPr/>
        <a:lstStyle/>
        <a:p>
          <a:pPr>
            <a:buFont typeface="+mj-lt"/>
            <a:buAutoNum type="arabicPeriod"/>
          </a:pPr>
          <a:r>
            <a:rPr lang="en-US" sz="2800" dirty="0"/>
            <a:t>Validate that listening and reading are integrative</a:t>
          </a:r>
        </a:p>
      </dgm:t>
    </dgm:pt>
    <dgm:pt modelId="{2E68C491-0380-4614-BE63-39875D7D0252}" type="parTrans" cxnId="{6F28CEA2-77E5-4FE8-8BD3-F328A1FADB43}">
      <dgm:prSet/>
      <dgm:spPr/>
      <dgm:t>
        <a:bodyPr/>
        <a:lstStyle/>
        <a:p>
          <a:endParaRPr lang="en-US"/>
        </a:p>
      </dgm:t>
    </dgm:pt>
    <dgm:pt modelId="{3FBFF6F6-6961-47FD-987B-E5257A6CA7D3}" type="sibTrans" cxnId="{6F28CEA2-77E5-4FE8-8BD3-F328A1FADB43}">
      <dgm:prSet/>
      <dgm:spPr/>
      <dgm:t>
        <a:bodyPr/>
        <a:lstStyle/>
        <a:p>
          <a:endParaRPr lang="en-US"/>
        </a:p>
      </dgm:t>
    </dgm:pt>
    <dgm:pt modelId="{20DDB40B-8B1E-4E6E-9522-40022AB0F41B}">
      <dgm:prSet custT="1"/>
      <dgm:spPr/>
      <dgm:t>
        <a:bodyPr/>
        <a:lstStyle/>
        <a:p>
          <a:r>
            <a:rPr lang="en-US" sz="2800" dirty="0"/>
            <a:t>Determine differences in system-level interactions </a:t>
          </a:r>
        </a:p>
      </dgm:t>
    </dgm:pt>
    <dgm:pt modelId="{C3624A10-4E3B-434A-ACA7-B60D62DBF094}" type="parTrans" cxnId="{7B26FA8C-3750-44C5-8C7A-06627C437E47}">
      <dgm:prSet/>
      <dgm:spPr/>
      <dgm:t>
        <a:bodyPr/>
        <a:lstStyle/>
        <a:p>
          <a:endParaRPr lang="en-US"/>
        </a:p>
      </dgm:t>
    </dgm:pt>
    <dgm:pt modelId="{54C9743C-20DA-45A5-8B5D-62E4083A262F}" type="sibTrans" cxnId="{7B26FA8C-3750-44C5-8C7A-06627C437E47}">
      <dgm:prSet/>
      <dgm:spPr/>
      <dgm:t>
        <a:bodyPr/>
        <a:lstStyle/>
        <a:p>
          <a:endParaRPr lang="en-US"/>
        </a:p>
      </dgm:t>
    </dgm:pt>
    <dgm:pt modelId="{4D31A9AC-0F42-43C4-B886-A763078177F5}">
      <dgm:prSet phldrT="[Text]" custT="1"/>
      <dgm:spPr/>
      <dgm:t>
        <a:bodyPr/>
        <a:lstStyle/>
        <a:p>
          <a:pPr>
            <a:buFont typeface="+mj-lt"/>
            <a:buAutoNum type="arabicPeriod"/>
          </a:pPr>
          <a:endParaRPr lang="en-US" sz="2800" dirty="0"/>
        </a:p>
      </dgm:t>
    </dgm:pt>
    <dgm:pt modelId="{5AEDBB16-B002-4D6E-BA54-456D7B9C9DCB}" type="parTrans" cxnId="{655DA7A1-5B90-4C40-AF59-7BFDB648E03F}">
      <dgm:prSet/>
      <dgm:spPr/>
      <dgm:t>
        <a:bodyPr/>
        <a:lstStyle/>
        <a:p>
          <a:endParaRPr lang="en-US"/>
        </a:p>
      </dgm:t>
    </dgm:pt>
    <dgm:pt modelId="{20269A6A-B4A8-44B0-BCFB-90BEB6C321BA}" type="sibTrans" cxnId="{655DA7A1-5B90-4C40-AF59-7BFDB648E03F}">
      <dgm:prSet/>
      <dgm:spPr/>
      <dgm:t>
        <a:bodyPr/>
        <a:lstStyle/>
        <a:p>
          <a:endParaRPr lang="en-US"/>
        </a:p>
      </dgm:t>
    </dgm:pt>
    <dgm:pt modelId="{38E5BC42-6507-4A43-9768-0BBBC67FD358}">
      <dgm:prSet phldrT="[Text]" custT="1"/>
      <dgm:spPr/>
      <dgm:t>
        <a:bodyPr/>
        <a:lstStyle/>
        <a:p>
          <a:pPr>
            <a:buFont typeface="+mj-lt"/>
            <a:buAutoNum type="arabicPeriod"/>
          </a:pPr>
          <a:endParaRPr lang="en-US" sz="2800" dirty="0"/>
        </a:p>
      </dgm:t>
    </dgm:pt>
    <dgm:pt modelId="{FB74C5BD-E372-45F3-886E-5CF6ED707445}" type="parTrans" cxnId="{0C6511F5-E0E0-4FC5-9DFC-823BAA5E4173}">
      <dgm:prSet/>
      <dgm:spPr/>
      <dgm:t>
        <a:bodyPr/>
        <a:lstStyle/>
        <a:p>
          <a:endParaRPr lang="en-US"/>
        </a:p>
      </dgm:t>
    </dgm:pt>
    <dgm:pt modelId="{DF8823D5-F65A-45B5-A323-2D98A09914F9}" type="sibTrans" cxnId="{0C6511F5-E0E0-4FC5-9DFC-823BAA5E4173}">
      <dgm:prSet/>
      <dgm:spPr/>
      <dgm:t>
        <a:bodyPr/>
        <a:lstStyle/>
        <a:p>
          <a:endParaRPr lang="en-US"/>
        </a:p>
      </dgm:t>
    </dgm:pt>
    <dgm:pt modelId="{7023AC1A-2214-4CD3-8DB9-F4B57135BE66}">
      <dgm:prSet phldrT="[Text]" custT="1"/>
      <dgm:spPr/>
      <dgm:t>
        <a:bodyPr/>
        <a:lstStyle/>
        <a:p>
          <a:pPr>
            <a:buFont typeface="+mj-lt"/>
            <a:buAutoNum type="arabicPeriod"/>
          </a:pPr>
          <a:endParaRPr lang="en-US" sz="2800" dirty="0"/>
        </a:p>
      </dgm:t>
    </dgm:pt>
    <dgm:pt modelId="{D76CC291-F77F-49BB-9F1C-781D9037B548}" type="parTrans" cxnId="{6A01A9BA-98D5-4AFF-9AF9-B0795D465FCF}">
      <dgm:prSet/>
      <dgm:spPr/>
      <dgm:t>
        <a:bodyPr/>
        <a:lstStyle/>
        <a:p>
          <a:endParaRPr lang="en-US"/>
        </a:p>
      </dgm:t>
    </dgm:pt>
    <dgm:pt modelId="{CAD0CFAD-C3FA-4F9E-9A68-E0904A18AB98}" type="sibTrans" cxnId="{6A01A9BA-98D5-4AFF-9AF9-B0795D465FCF}">
      <dgm:prSet/>
      <dgm:spPr/>
      <dgm:t>
        <a:bodyPr/>
        <a:lstStyle/>
        <a:p>
          <a:endParaRPr lang="en-US"/>
        </a:p>
      </dgm:t>
    </dgm:pt>
    <dgm:pt modelId="{C4698A15-5844-42E3-8A42-97A3CD639404}">
      <dgm:prSet phldrT="[Text]" custT="1"/>
      <dgm:spPr/>
      <dgm:t>
        <a:bodyPr/>
        <a:lstStyle/>
        <a:p>
          <a:pPr>
            <a:buFont typeface="+mj-lt"/>
            <a:buAutoNum type="arabicPeriod"/>
          </a:pPr>
          <a:endParaRPr lang="en-US" sz="2800" dirty="0"/>
        </a:p>
      </dgm:t>
    </dgm:pt>
    <dgm:pt modelId="{04E02E51-1BCE-4BE6-B760-21D08ACC05DD}" type="parTrans" cxnId="{2844C4E5-F7A8-42DF-82BD-0D7B33B303AE}">
      <dgm:prSet/>
      <dgm:spPr/>
      <dgm:t>
        <a:bodyPr/>
        <a:lstStyle/>
        <a:p>
          <a:endParaRPr lang="en-US"/>
        </a:p>
      </dgm:t>
    </dgm:pt>
    <dgm:pt modelId="{517DF26B-DBC3-441B-BEF7-510D16F9AAA5}" type="sibTrans" cxnId="{2844C4E5-F7A8-42DF-82BD-0D7B33B303AE}">
      <dgm:prSet/>
      <dgm:spPr/>
      <dgm:t>
        <a:bodyPr/>
        <a:lstStyle/>
        <a:p>
          <a:endParaRPr lang="en-US"/>
        </a:p>
      </dgm:t>
    </dgm:pt>
    <dgm:pt modelId="{3ABC80B4-5E42-4B4B-BEC4-6AD7938813E7}">
      <dgm:prSet phldrT="[Text]" custT="1"/>
      <dgm:spPr/>
      <dgm:t>
        <a:bodyPr/>
        <a:lstStyle/>
        <a:p>
          <a:pPr>
            <a:buFont typeface="+mj-lt"/>
            <a:buAutoNum type="arabicPeriod"/>
          </a:pPr>
          <a:endParaRPr lang="en-US" sz="2800" dirty="0"/>
        </a:p>
      </dgm:t>
    </dgm:pt>
    <dgm:pt modelId="{457096CA-9C50-469B-BAB6-4EF9A06D2386}" type="parTrans" cxnId="{833B1AA9-01C3-4FC6-8B37-54A2AC3A8FC6}">
      <dgm:prSet/>
      <dgm:spPr/>
      <dgm:t>
        <a:bodyPr/>
        <a:lstStyle/>
        <a:p>
          <a:endParaRPr lang="en-US"/>
        </a:p>
      </dgm:t>
    </dgm:pt>
    <dgm:pt modelId="{E35BEF25-702F-475F-AC94-9E15DE4212FB}" type="sibTrans" cxnId="{833B1AA9-01C3-4FC6-8B37-54A2AC3A8FC6}">
      <dgm:prSet/>
      <dgm:spPr/>
      <dgm:t>
        <a:bodyPr/>
        <a:lstStyle/>
        <a:p>
          <a:endParaRPr lang="en-US"/>
        </a:p>
      </dgm:t>
    </dgm:pt>
    <dgm:pt modelId="{AC84347A-384A-4586-9475-818E8AB0BE7F}">
      <dgm:prSet phldrT="[Text]" custT="1"/>
      <dgm:spPr/>
      <dgm:t>
        <a:bodyPr/>
        <a:lstStyle/>
        <a:p>
          <a:pPr>
            <a:buFont typeface="+mj-lt"/>
            <a:buAutoNum type="arabicPeriod"/>
          </a:pPr>
          <a:endParaRPr lang="en-US" sz="2800" dirty="0"/>
        </a:p>
      </dgm:t>
    </dgm:pt>
    <dgm:pt modelId="{7E8F78D6-52E9-4FB5-91E4-F9745B422FA6}" type="parTrans" cxnId="{6CE97A8B-7C0B-40D3-A4C5-5BCE2F9A88E0}">
      <dgm:prSet/>
      <dgm:spPr/>
      <dgm:t>
        <a:bodyPr/>
        <a:lstStyle/>
        <a:p>
          <a:endParaRPr lang="en-US"/>
        </a:p>
      </dgm:t>
    </dgm:pt>
    <dgm:pt modelId="{17BE93F9-CA6F-4DF7-A83F-15B22A37B840}" type="sibTrans" cxnId="{6CE97A8B-7C0B-40D3-A4C5-5BCE2F9A88E0}">
      <dgm:prSet/>
      <dgm:spPr/>
      <dgm:t>
        <a:bodyPr/>
        <a:lstStyle/>
        <a:p>
          <a:endParaRPr lang="en-US"/>
        </a:p>
      </dgm:t>
    </dgm:pt>
    <dgm:pt modelId="{18EC43FD-E750-4C0F-8649-C7A1809D12B1}">
      <dgm:prSet phldrT="[Text]" custT="1"/>
      <dgm:spPr/>
      <dgm:t>
        <a:bodyPr/>
        <a:lstStyle/>
        <a:p>
          <a:pPr>
            <a:buFont typeface="+mj-lt"/>
            <a:buAutoNum type="arabicPeriod"/>
          </a:pPr>
          <a:endParaRPr lang="en-US" sz="2800" dirty="0"/>
        </a:p>
      </dgm:t>
    </dgm:pt>
    <dgm:pt modelId="{06AD35F3-509C-4F31-AD0C-F379CCF2827C}" type="parTrans" cxnId="{60A7EC75-39D5-4FF0-A8CE-F2B7D3582406}">
      <dgm:prSet/>
      <dgm:spPr/>
      <dgm:t>
        <a:bodyPr/>
        <a:lstStyle/>
        <a:p>
          <a:endParaRPr lang="en-US"/>
        </a:p>
      </dgm:t>
    </dgm:pt>
    <dgm:pt modelId="{FB02FEC9-80ED-4D2E-9BD8-530DDDB7ADFC}" type="sibTrans" cxnId="{60A7EC75-39D5-4FF0-A8CE-F2B7D3582406}">
      <dgm:prSet/>
      <dgm:spPr/>
      <dgm:t>
        <a:bodyPr/>
        <a:lstStyle/>
        <a:p>
          <a:endParaRPr lang="en-US"/>
        </a:p>
      </dgm:t>
    </dgm:pt>
    <dgm:pt modelId="{DB0FC093-7B5D-400B-802A-75144144A494}">
      <dgm:prSet phldrT="[Text]" custT="1"/>
      <dgm:spPr/>
      <dgm:t>
        <a:bodyPr/>
        <a:lstStyle/>
        <a:p>
          <a:pPr>
            <a:buFont typeface="+mj-lt"/>
            <a:buAutoNum type="arabicPeriod"/>
          </a:pPr>
          <a:endParaRPr lang="en-US" sz="2800" dirty="0"/>
        </a:p>
      </dgm:t>
    </dgm:pt>
    <dgm:pt modelId="{AB7C5699-91D8-43D0-B6EF-CABA47D8C938}" type="parTrans" cxnId="{35364D79-3AD1-4C86-AC8C-80A9CE0B5DEA}">
      <dgm:prSet/>
      <dgm:spPr/>
      <dgm:t>
        <a:bodyPr/>
        <a:lstStyle/>
        <a:p>
          <a:endParaRPr lang="en-US"/>
        </a:p>
      </dgm:t>
    </dgm:pt>
    <dgm:pt modelId="{E1D8B3A7-CD6C-4E25-94E0-B7AEA3EA5BFE}" type="sibTrans" cxnId="{35364D79-3AD1-4C86-AC8C-80A9CE0B5DEA}">
      <dgm:prSet/>
      <dgm:spPr/>
      <dgm:t>
        <a:bodyPr/>
        <a:lstStyle/>
        <a:p>
          <a:endParaRPr lang="en-US"/>
        </a:p>
      </dgm:t>
    </dgm:pt>
    <dgm:pt modelId="{72DF6E3E-A53A-49A9-8DFD-019F0E4BD34C}">
      <dgm:prSet phldrT="[Text]" custT="1"/>
      <dgm:spPr/>
      <dgm:t>
        <a:bodyPr/>
        <a:lstStyle/>
        <a:p>
          <a:pPr>
            <a:buFont typeface="+mj-lt"/>
            <a:buAutoNum type="arabicPeriod"/>
          </a:pPr>
          <a:endParaRPr lang="en-US" sz="2800" dirty="0"/>
        </a:p>
      </dgm:t>
    </dgm:pt>
    <dgm:pt modelId="{5BFAAE60-95D0-42C8-ABB4-3FE4135A7768}" type="parTrans" cxnId="{BAC5EB84-94C8-42C6-88DF-C5384A7789A7}">
      <dgm:prSet/>
      <dgm:spPr/>
      <dgm:t>
        <a:bodyPr/>
        <a:lstStyle/>
        <a:p>
          <a:endParaRPr lang="en-US"/>
        </a:p>
      </dgm:t>
    </dgm:pt>
    <dgm:pt modelId="{4BAFD9DF-4DFE-435A-A2F4-0E6245D9461D}" type="sibTrans" cxnId="{BAC5EB84-94C8-42C6-88DF-C5384A7789A7}">
      <dgm:prSet/>
      <dgm:spPr/>
      <dgm:t>
        <a:bodyPr/>
        <a:lstStyle/>
        <a:p>
          <a:endParaRPr lang="en-US"/>
        </a:p>
      </dgm:t>
    </dgm:pt>
    <dgm:pt modelId="{8F3256BC-2CAC-457D-A8AA-F4F691E9F58B}">
      <dgm:prSet phldrT="[Text]" custT="1"/>
      <dgm:spPr/>
      <dgm:t>
        <a:bodyPr/>
        <a:lstStyle/>
        <a:p>
          <a:pPr>
            <a:buFont typeface="+mj-lt"/>
            <a:buAutoNum type="arabicPeriod"/>
          </a:pPr>
          <a:endParaRPr lang="en-US" sz="2800" dirty="0"/>
        </a:p>
      </dgm:t>
    </dgm:pt>
    <dgm:pt modelId="{38382C60-8BD2-4D38-BBF0-98D9D05E3F63}" type="parTrans" cxnId="{BE6B516C-328F-40D5-9A46-56E91D2A6903}">
      <dgm:prSet/>
      <dgm:spPr/>
      <dgm:t>
        <a:bodyPr/>
        <a:lstStyle/>
        <a:p>
          <a:endParaRPr lang="en-US"/>
        </a:p>
      </dgm:t>
    </dgm:pt>
    <dgm:pt modelId="{DB5D51C9-326D-4F35-AD58-595C657F267A}" type="sibTrans" cxnId="{BE6B516C-328F-40D5-9A46-56E91D2A6903}">
      <dgm:prSet/>
      <dgm:spPr/>
      <dgm:t>
        <a:bodyPr/>
        <a:lstStyle/>
        <a:p>
          <a:endParaRPr lang="en-US"/>
        </a:p>
      </dgm:t>
    </dgm:pt>
    <dgm:pt modelId="{1F2CF1AD-6DED-4FE1-9DF2-0A0BE4E2178B}">
      <dgm:prSet phldrT="[Text]" custT="1"/>
      <dgm:spPr/>
      <dgm:t>
        <a:bodyPr/>
        <a:lstStyle/>
        <a:p>
          <a:pPr>
            <a:buFont typeface="+mj-lt"/>
            <a:buAutoNum type="arabicPeriod"/>
          </a:pPr>
          <a:endParaRPr lang="en-US" sz="2800" dirty="0"/>
        </a:p>
      </dgm:t>
    </dgm:pt>
    <dgm:pt modelId="{48E73F2D-94E7-4589-96A7-2AB2036983A9}" type="parTrans" cxnId="{95722B3B-293E-4D45-B591-1FC9B58D0C19}">
      <dgm:prSet/>
      <dgm:spPr/>
      <dgm:t>
        <a:bodyPr/>
        <a:lstStyle/>
        <a:p>
          <a:endParaRPr lang="en-US"/>
        </a:p>
      </dgm:t>
    </dgm:pt>
    <dgm:pt modelId="{06DB56FC-C8A2-4187-B602-263ED86B2098}" type="sibTrans" cxnId="{95722B3B-293E-4D45-B591-1FC9B58D0C19}">
      <dgm:prSet/>
      <dgm:spPr/>
      <dgm:t>
        <a:bodyPr/>
        <a:lstStyle/>
        <a:p>
          <a:endParaRPr lang="en-US"/>
        </a:p>
      </dgm:t>
    </dgm:pt>
    <dgm:pt modelId="{03CC50A9-F9C4-453C-BA09-1B9C4879DC7D}">
      <dgm:prSet phldrT="[Text]" custT="1"/>
      <dgm:spPr/>
      <dgm:t>
        <a:bodyPr/>
        <a:lstStyle/>
        <a:p>
          <a:pPr>
            <a:buFont typeface="+mj-lt"/>
            <a:buAutoNum type="arabicPeriod"/>
          </a:pPr>
          <a:endParaRPr lang="en-US" sz="2800" dirty="0"/>
        </a:p>
      </dgm:t>
    </dgm:pt>
    <dgm:pt modelId="{276B8338-02D9-4576-9A7F-1D396CB3EB1A}" type="parTrans" cxnId="{DFBCB487-27B7-4DF2-910F-7CA7C3AE5BA2}">
      <dgm:prSet/>
      <dgm:spPr/>
      <dgm:t>
        <a:bodyPr/>
        <a:lstStyle/>
        <a:p>
          <a:endParaRPr lang="en-US"/>
        </a:p>
      </dgm:t>
    </dgm:pt>
    <dgm:pt modelId="{430F7A00-D298-490B-8FDB-E80768E9AD93}" type="sibTrans" cxnId="{DFBCB487-27B7-4DF2-910F-7CA7C3AE5BA2}">
      <dgm:prSet/>
      <dgm:spPr/>
      <dgm:t>
        <a:bodyPr/>
        <a:lstStyle/>
        <a:p>
          <a:endParaRPr lang="en-US"/>
        </a:p>
      </dgm:t>
    </dgm:pt>
    <dgm:pt modelId="{32FDE986-6174-4BEF-8313-F67DD9818D10}">
      <dgm:prSet phldrT="[Text]" custT="1"/>
      <dgm:spPr/>
      <dgm:t>
        <a:bodyPr/>
        <a:lstStyle/>
        <a:p>
          <a:pPr>
            <a:buFont typeface="+mj-lt"/>
            <a:buAutoNum type="arabicPeriod"/>
          </a:pPr>
          <a:endParaRPr lang="en-US" sz="2800" dirty="0"/>
        </a:p>
      </dgm:t>
    </dgm:pt>
    <dgm:pt modelId="{01C3DF76-D80D-44B3-83F6-C5EACCEB0D1F}" type="parTrans" cxnId="{8CCBDC5A-CDCB-402C-9091-E08ACE46D9FC}">
      <dgm:prSet/>
      <dgm:spPr/>
      <dgm:t>
        <a:bodyPr/>
        <a:lstStyle/>
        <a:p>
          <a:endParaRPr lang="en-US"/>
        </a:p>
      </dgm:t>
    </dgm:pt>
    <dgm:pt modelId="{2688EB6B-52B5-4E66-86A0-F394A18EF245}" type="sibTrans" cxnId="{8CCBDC5A-CDCB-402C-9091-E08ACE46D9FC}">
      <dgm:prSet/>
      <dgm:spPr/>
      <dgm:t>
        <a:bodyPr/>
        <a:lstStyle/>
        <a:p>
          <a:endParaRPr lang="en-US"/>
        </a:p>
      </dgm:t>
    </dgm:pt>
    <dgm:pt modelId="{74F929C5-B987-4A18-B177-18399F3873D5}">
      <dgm:prSet phldrT="[Text]" custT="1"/>
      <dgm:spPr/>
      <dgm:t>
        <a:bodyPr/>
        <a:lstStyle/>
        <a:p>
          <a:pPr>
            <a:buFont typeface="+mj-lt"/>
            <a:buAutoNum type="arabicPeriod"/>
          </a:pPr>
          <a:endParaRPr lang="en-US" sz="2800" dirty="0"/>
        </a:p>
      </dgm:t>
    </dgm:pt>
    <dgm:pt modelId="{B245A4C7-2F4F-4A26-A4E7-3025344A7B29}" type="parTrans" cxnId="{1499A926-3D8B-426B-B82D-FCFECD210F26}">
      <dgm:prSet/>
      <dgm:spPr/>
      <dgm:t>
        <a:bodyPr/>
        <a:lstStyle/>
        <a:p>
          <a:endParaRPr lang="en-US"/>
        </a:p>
      </dgm:t>
    </dgm:pt>
    <dgm:pt modelId="{DFF5D4B3-F7F9-42E7-8C29-5E5FAF8DD570}" type="sibTrans" cxnId="{1499A926-3D8B-426B-B82D-FCFECD210F26}">
      <dgm:prSet/>
      <dgm:spPr/>
      <dgm:t>
        <a:bodyPr/>
        <a:lstStyle/>
        <a:p>
          <a:endParaRPr lang="en-US"/>
        </a:p>
      </dgm:t>
    </dgm:pt>
    <dgm:pt modelId="{9E9526DE-CF56-4ECD-88C9-F81DE633E7CB}" type="pres">
      <dgm:prSet presAssocID="{EBDE3DAA-D900-42AA-95D0-A7EBE7804594}" presName="Name0" presStyleCnt="0">
        <dgm:presLayoutVars>
          <dgm:dir/>
          <dgm:animLvl val="lvl"/>
          <dgm:resizeHandles val="exact"/>
        </dgm:presLayoutVars>
      </dgm:prSet>
      <dgm:spPr/>
    </dgm:pt>
    <dgm:pt modelId="{4026190A-6FF2-4621-8974-2F17D78C4369}" type="pres">
      <dgm:prSet presAssocID="{C8BB91C3-055D-434E-B59B-6916AAAE3ABE}" presName="composite" presStyleCnt="0"/>
      <dgm:spPr/>
    </dgm:pt>
    <dgm:pt modelId="{34F4E0F0-3135-40C2-AD59-BC7DE6C0EA6F}" type="pres">
      <dgm:prSet presAssocID="{C8BB91C3-055D-434E-B59B-6916AAAE3ABE}" presName="parTx" presStyleLbl="alignNode1" presStyleIdx="0" presStyleCnt="2">
        <dgm:presLayoutVars>
          <dgm:chMax val="0"/>
          <dgm:chPref val="0"/>
          <dgm:bulletEnabled val="1"/>
        </dgm:presLayoutVars>
      </dgm:prSet>
      <dgm:spPr/>
    </dgm:pt>
    <dgm:pt modelId="{984C4B8B-5EB9-44C3-A6B2-807106DE17D1}" type="pres">
      <dgm:prSet presAssocID="{C8BB91C3-055D-434E-B59B-6916AAAE3ABE}" presName="desTx" presStyleLbl="alignAccFollowNode1" presStyleIdx="0" presStyleCnt="2">
        <dgm:presLayoutVars>
          <dgm:bulletEnabled val="1"/>
        </dgm:presLayoutVars>
      </dgm:prSet>
      <dgm:spPr/>
    </dgm:pt>
    <dgm:pt modelId="{5DACF00C-AEEF-485E-9972-B80A7167BA99}" type="pres">
      <dgm:prSet presAssocID="{3FBFF6F6-6961-47FD-987B-E5257A6CA7D3}" presName="space" presStyleCnt="0"/>
      <dgm:spPr/>
    </dgm:pt>
    <dgm:pt modelId="{506632B1-06F5-405F-AEE8-680157A2D20C}" type="pres">
      <dgm:prSet presAssocID="{20DDB40B-8B1E-4E6E-9522-40022AB0F41B}" presName="composite" presStyleCnt="0"/>
      <dgm:spPr/>
    </dgm:pt>
    <dgm:pt modelId="{E07E1C4D-9B7C-4E88-9BF4-8179234036F4}" type="pres">
      <dgm:prSet presAssocID="{20DDB40B-8B1E-4E6E-9522-40022AB0F41B}" presName="parTx" presStyleLbl="alignNode1" presStyleIdx="1" presStyleCnt="2">
        <dgm:presLayoutVars>
          <dgm:chMax val="0"/>
          <dgm:chPref val="0"/>
          <dgm:bulletEnabled val="1"/>
        </dgm:presLayoutVars>
      </dgm:prSet>
      <dgm:spPr/>
    </dgm:pt>
    <dgm:pt modelId="{FC87536C-5DCB-425C-B34C-9C4136B100DF}" type="pres">
      <dgm:prSet presAssocID="{20DDB40B-8B1E-4E6E-9522-40022AB0F41B}" presName="desTx" presStyleLbl="alignAccFollowNode1" presStyleIdx="1" presStyleCnt="2">
        <dgm:presLayoutVars>
          <dgm:bulletEnabled val="1"/>
        </dgm:presLayoutVars>
      </dgm:prSet>
      <dgm:spPr/>
    </dgm:pt>
  </dgm:ptLst>
  <dgm:cxnLst>
    <dgm:cxn modelId="{5D374509-5D0C-4B0D-BC9B-0514DA1DB94E}" type="presOf" srcId="{72DF6E3E-A53A-49A9-8DFD-019F0E4BD34C}" destId="{984C4B8B-5EB9-44C3-A6B2-807106DE17D1}" srcOrd="0" destOrd="7" presId="urn:microsoft.com/office/officeart/2005/8/layout/hList1"/>
    <dgm:cxn modelId="{1499A926-3D8B-426B-B82D-FCFECD210F26}" srcId="{C8BB91C3-055D-434E-B59B-6916AAAE3ABE}" destId="{74F929C5-B987-4A18-B177-18399F3873D5}" srcOrd="12" destOrd="0" parTransId="{B245A4C7-2F4F-4A26-A4E7-3025344A7B29}" sibTransId="{DFF5D4B3-F7F9-42E7-8C29-5E5FAF8DD570}"/>
    <dgm:cxn modelId="{D430EB2B-34AA-4C9F-82FC-0A609249A8FB}" type="presOf" srcId="{03CC50A9-F9C4-453C-BA09-1B9C4879DC7D}" destId="{984C4B8B-5EB9-44C3-A6B2-807106DE17D1}" srcOrd="0" destOrd="10" presId="urn:microsoft.com/office/officeart/2005/8/layout/hList1"/>
    <dgm:cxn modelId="{95722B3B-293E-4D45-B591-1FC9B58D0C19}" srcId="{C8BB91C3-055D-434E-B59B-6916AAAE3ABE}" destId="{1F2CF1AD-6DED-4FE1-9DF2-0A0BE4E2178B}" srcOrd="9" destOrd="0" parTransId="{48E73F2D-94E7-4589-96A7-2AB2036983A9}" sibTransId="{06DB56FC-C8A2-4187-B602-263ED86B2098}"/>
    <dgm:cxn modelId="{1AE4A665-5BE3-405E-A65D-709C5DFC5BE5}" type="presOf" srcId="{4D31A9AC-0F42-43C4-B886-A763078177F5}" destId="{984C4B8B-5EB9-44C3-A6B2-807106DE17D1}" srcOrd="0" destOrd="13" presId="urn:microsoft.com/office/officeart/2005/8/layout/hList1"/>
    <dgm:cxn modelId="{BE6B516C-328F-40D5-9A46-56E91D2A6903}" srcId="{C8BB91C3-055D-434E-B59B-6916AAAE3ABE}" destId="{8F3256BC-2CAC-457D-A8AA-F4F691E9F58B}" srcOrd="8" destOrd="0" parTransId="{38382C60-8BD2-4D38-BBF0-98D9D05E3F63}" sibTransId="{DB5D51C9-326D-4F35-AD58-595C657F267A}"/>
    <dgm:cxn modelId="{F686634D-D983-48B7-A938-181F54BB5A2C}" type="presOf" srcId="{18EC43FD-E750-4C0F-8649-C7A1809D12B1}" destId="{984C4B8B-5EB9-44C3-A6B2-807106DE17D1}" srcOrd="0" destOrd="5" presId="urn:microsoft.com/office/officeart/2005/8/layout/hList1"/>
    <dgm:cxn modelId="{B491576D-7D83-49F3-A776-9F2F222FB9B7}" type="presOf" srcId="{3ABC80B4-5E42-4B4B-BEC4-6AD7938813E7}" destId="{984C4B8B-5EB9-44C3-A6B2-807106DE17D1}" srcOrd="0" destOrd="3" presId="urn:microsoft.com/office/officeart/2005/8/layout/hList1"/>
    <dgm:cxn modelId="{66D8FE4F-7E99-4CF2-B1F5-E72E1593CC3F}" type="presOf" srcId="{38E5BC42-6507-4A43-9768-0BBBC67FD358}" destId="{984C4B8B-5EB9-44C3-A6B2-807106DE17D1}" srcOrd="0" destOrd="0" presId="urn:microsoft.com/office/officeart/2005/8/layout/hList1"/>
    <dgm:cxn modelId="{A5FD7C52-82D3-4B3C-BACB-56439CC95514}" type="presOf" srcId="{C4698A15-5844-42E3-8A42-97A3CD639404}" destId="{984C4B8B-5EB9-44C3-A6B2-807106DE17D1}" srcOrd="0" destOrd="2" presId="urn:microsoft.com/office/officeart/2005/8/layout/hList1"/>
    <dgm:cxn modelId="{7263AD74-2EE1-4813-B138-72D313677770}" type="presOf" srcId="{8F3256BC-2CAC-457D-A8AA-F4F691E9F58B}" destId="{984C4B8B-5EB9-44C3-A6B2-807106DE17D1}" srcOrd="0" destOrd="8" presId="urn:microsoft.com/office/officeart/2005/8/layout/hList1"/>
    <dgm:cxn modelId="{60A7EC75-39D5-4FF0-A8CE-F2B7D3582406}" srcId="{C8BB91C3-055D-434E-B59B-6916AAAE3ABE}" destId="{18EC43FD-E750-4C0F-8649-C7A1809D12B1}" srcOrd="5" destOrd="0" parTransId="{06AD35F3-509C-4F31-AD0C-F379CCF2827C}" sibTransId="{FB02FEC9-80ED-4D2E-9BD8-530DDDB7ADFC}"/>
    <dgm:cxn modelId="{35364D79-3AD1-4C86-AC8C-80A9CE0B5DEA}" srcId="{C8BB91C3-055D-434E-B59B-6916AAAE3ABE}" destId="{DB0FC093-7B5D-400B-802A-75144144A494}" srcOrd="6" destOrd="0" parTransId="{AB7C5699-91D8-43D0-B6EF-CABA47D8C938}" sibTransId="{E1D8B3A7-CD6C-4E25-94E0-B7AEA3EA5BFE}"/>
    <dgm:cxn modelId="{8CCBDC5A-CDCB-402C-9091-E08ACE46D9FC}" srcId="{C8BB91C3-055D-434E-B59B-6916AAAE3ABE}" destId="{32FDE986-6174-4BEF-8313-F67DD9818D10}" srcOrd="11" destOrd="0" parTransId="{01C3DF76-D80D-44B3-83F6-C5EACCEB0D1F}" sibTransId="{2688EB6B-52B5-4E66-86A0-F394A18EF245}"/>
    <dgm:cxn modelId="{F106D081-A860-43D8-90ED-86083064418C}" type="presOf" srcId="{1F2CF1AD-6DED-4FE1-9DF2-0A0BE4E2178B}" destId="{984C4B8B-5EB9-44C3-A6B2-807106DE17D1}" srcOrd="0" destOrd="9" presId="urn:microsoft.com/office/officeart/2005/8/layout/hList1"/>
    <dgm:cxn modelId="{BAC5EB84-94C8-42C6-88DF-C5384A7789A7}" srcId="{C8BB91C3-055D-434E-B59B-6916AAAE3ABE}" destId="{72DF6E3E-A53A-49A9-8DFD-019F0E4BD34C}" srcOrd="7" destOrd="0" parTransId="{5BFAAE60-95D0-42C8-ABB4-3FE4135A7768}" sibTransId="{4BAFD9DF-4DFE-435A-A2F4-0E6245D9461D}"/>
    <dgm:cxn modelId="{DFBCB487-27B7-4DF2-910F-7CA7C3AE5BA2}" srcId="{C8BB91C3-055D-434E-B59B-6916AAAE3ABE}" destId="{03CC50A9-F9C4-453C-BA09-1B9C4879DC7D}" srcOrd="10" destOrd="0" parTransId="{276B8338-02D9-4576-9A7F-1D396CB3EB1A}" sibTransId="{430F7A00-D298-490B-8FDB-E80768E9AD93}"/>
    <dgm:cxn modelId="{6CE97A8B-7C0B-40D3-A4C5-5BCE2F9A88E0}" srcId="{C8BB91C3-055D-434E-B59B-6916AAAE3ABE}" destId="{AC84347A-384A-4586-9475-818E8AB0BE7F}" srcOrd="4" destOrd="0" parTransId="{7E8F78D6-52E9-4FB5-91E4-F9745B422FA6}" sibTransId="{17BE93F9-CA6F-4DF7-A83F-15B22A37B840}"/>
    <dgm:cxn modelId="{7B26FA8C-3750-44C5-8C7A-06627C437E47}" srcId="{EBDE3DAA-D900-42AA-95D0-A7EBE7804594}" destId="{20DDB40B-8B1E-4E6E-9522-40022AB0F41B}" srcOrd="1" destOrd="0" parTransId="{C3624A10-4E3B-434A-ACA7-B60D62DBF094}" sibTransId="{54C9743C-20DA-45A5-8B5D-62E4083A262F}"/>
    <dgm:cxn modelId="{3FDCED8E-5656-4D89-8B1A-E2F8D119DFB1}" type="presOf" srcId="{74F929C5-B987-4A18-B177-18399F3873D5}" destId="{984C4B8B-5EB9-44C3-A6B2-807106DE17D1}" srcOrd="0" destOrd="12" presId="urn:microsoft.com/office/officeart/2005/8/layout/hList1"/>
    <dgm:cxn modelId="{3577BD98-62E1-4B38-8D0E-7F0C82CCEC12}" type="presOf" srcId="{32FDE986-6174-4BEF-8313-F67DD9818D10}" destId="{984C4B8B-5EB9-44C3-A6B2-807106DE17D1}" srcOrd="0" destOrd="11" presId="urn:microsoft.com/office/officeart/2005/8/layout/hList1"/>
    <dgm:cxn modelId="{3942FE9A-78FB-41A2-B914-C4C4ECE2C325}" type="presOf" srcId="{EBDE3DAA-D900-42AA-95D0-A7EBE7804594}" destId="{9E9526DE-CF56-4ECD-88C9-F81DE633E7CB}" srcOrd="0" destOrd="0" presId="urn:microsoft.com/office/officeart/2005/8/layout/hList1"/>
    <dgm:cxn modelId="{F28BFF9D-73B7-44DA-82BD-478A24FCFA2F}" type="presOf" srcId="{C8BB91C3-055D-434E-B59B-6916AAAE3ABE}" destId="{34F4E0F0-3135-40C2-AD59-BC7DE6C0EA6F}" srcOrd="0" destOrd="0" presId="urn:microsoft.com/office/officeart/2005/8/layout/hList1"/>
    <dgm:cxn modelId="{655DA7A1-5B90-4C40-AF59-7BFDB648E03F}" srcId="{C8BB91C3-055D-434E-B59B-6916AAAE3ABE}" destId="{4D31A9AC-0F42-43C4-B886-A763078177F5}" srcOrd="13" destOrd="0" parTransId="{5AEDBB16-B002-4D6E-BA54-456D7B9C9DCB}" sibTransId="{20269A6A-B4A8-44B0-BCFB-90BEB6C321BA}"/>
    <dgm:cxn modelId="{6F28CEA2-77E5-4FE8-8BD3-F328A1FADB43}" srcId="{EBDE3DAA-D900-42AA-95D0-A7EBE7804594}" destId="{C8BB91C3-055D-434E-B59B-6916AAAE3ABE}" srcOrd="0" destOrd="0" parTransId="{2E68C491-0380-4614-BE63-39875D7D0252}" sibTransId="{3FBFF6F6-6961-47FD-987B-E5257A6CA7D3}"/>
    <dgm:cxn modelId="{833B1AA9-01C3-4FC6-8B37-54A2AC3A8FC6}" srcId="{C8BB91C3-055D-434E-B59B-6916AAAE3ABE}" destId="{3ABC80B4-5E42-4B4B-BEC4-6AD7938813E7}" srcOrd="3" destOrd="0" parTransId="{457096CA-9C50-469B-BAB6-4EF9A06D2386}" sibTransId="{E35BEF25-702F-475F-AC94-9E15DE4212FB}"/>
    <dgm:cxn modelId="{B4A5B2B0-8635-45E2-A346-7243F6074A6A}" type="presOf" srcId="{7023AC1A-2214-4CD3-8DB9-F4B57135BE66}" destId="{984C4B8B-5EB9-44C3-A6B2-807106DE17D1}" srcOrd="0" destOrd="1" presId="urn:microsoft.com/office/officeart/2005/8/layout/hList1"/>
    <dgm:cxn modelId="{512686B2-9B74-4E69-A329-3D7F1ED752E9}" type="presOf" srcId="{20DDB40B-8B1E-4E6E-9522-40022AB0F41B}" destId="{E07E1C4D-9B7C-4E88-9BF4-8179234036F4}" srcOrd="0" destOrd="0" presId="urn:microsoft.com/office/officeart/2005/8/layout/hList1"/>
    <dgm:cxn modelId="{6A01A9BA-98D5-4AFF-9AF9-B0795D465FCF}" srcId="{C8BB91C3-055D-434E-B59B-6916AAAE3ABE}" destId="{7023AC1A-2214-4CD3-8DB9-F4B57135BE66}" srcOrd="1" destOrd="0" parTransId="{D76CC291-F77F-49BB-9F1C-781D9037B548}" sibTransId="{CAD0CFAD-C3FA-4F9E-9A68-E0904A18AB98}"/>
    <dgm:cxn modelId="{F715E7E0-6284-4706-B92F-B12F56705A13}" type="presOf" srcId="{DB0FC093-7B5D-400B-802A-75144144A494}" destId="{984C4B8B-5EB9-44C3-A6B2-807106DE17D1}" srcOrd="0" destOrd="6" presId="urn:microsoft.com/office/officeart/2005/8/layout/hList1"/>
    <dgm:cxn modelId="{2844C4E5-F7A8-42DF-82BD-0D7B33B303AE}" srcId="{C8BB91C3-055D-434E-B59B-6916AAAE3ABE}" destId="{C4698A15-5844-42E3-8A42-97A3CD639404}" srcOrd="2" destOrd="0" parTransId="{04E02E51-1BCE-4BE6-B760-21D08ACC05DD}" sibTransId="{517DF26B-DBC3-441B-BEF7-510D16F9AAA5}"/>
    <dgm:cxn modelId="{F98A76F1-541F-4896-97B4-AB97ED4F2453}" type="presOf" srcId="{AC84347A-384A-4586-9475-818E8AB0BE7F}" destId="{984C4B8B-5EB9-44C3-A6B2-807106DE17D1}" srcOrd="0" destOrd="4" presId="urn:microsoft.com/office/officeart/2005/8/layout/hList1"/>
    <dgm:cxn modelId="{0C6511F5-E0E0-4FC5-9DFC-823BAA5E4173}" srcId="{C8BB91C3-055D-434E-B59B-6916AAAE3ABE}" destId="{38E5BC42-6507-4A43-9768-0BBBC67FD358}" srcOrd="0" destOrd="0" parTransId="{FB74C5BD-E372-45F3-886E-5CF6ED707445}" sibTransId="{DF8823D5-F65A-45B5-A323-2D98A09914F9}"/>
    <dgm:cxn modelId="{B371500C-3D14-4B6C-B03C-6BCA2688E54D}" type="presParOf" srcId="{9E9526DE-CF56-4ECD-88C9-F81DE633E7CB}" destId="{4026190A-6FF2-4621-8974-2F17D78C4369}" srcOrd="0" destOrd="0" presId="urn:microsoft.com/office/officeart/2005/8/layout/hList1"/>
    <dgm:cxn modelId="{73FA966D-1B85-4D94-9BCD-B6BD9B24679B}" type="presParOf" srcId="{4026190A-6FF2-4621-8974-2F17D78C4369}" destId="{34F4E0F0-3135-40C2-AD59-BC7DE6C0EA6F}" srcOrd="0" destOrd="0" presId="urn:microsoft.com/office/officeart/2005/8/layout/hList1"/>
    <dgm:cxn modelId="{E55C36E7-A95F-4EDE-95AA-6830059BAA81}" type="presParOf" srcId="{4026190A-6FF2-4621-8974-2F17D78C4369}" destId="{984C4B8B-5EB9-44C3-A6B2-807106DE17D1}" srcOrd="1" destOrd="0" presId="urn:microsoft.com/office/officeart/2005/8/layout/hList1"/>
    <dgm:cxn modelId="{E21B47D6-3F11-4D1F-91DC-83119C3E84D0}" type="presParOf" srcId="{9E9526DE-CF56-4ECD-88C9-F81DE633E7CB}" destId="{5DACF00C-AEEF-485E-9972-B80A7167BA99}" srcOrd="1" destOrd="0" presId="urn:microsoft.com/office/officeart/2005/8/layout/hList1"/>
    <dgm:cxn modelId="{B690F6D1-E391-46EE-B504-FAC63AC3F233}" type="presParOf" srcId="{9E9526DE-CF56-4ECD-88C9-F81DE633E7CB}" destId="{506632B1-06F5-405F-AEE8-680157A2D20C}" srcOrd="2" destOrd="0" presId="urn:microsoft.com/office/officeart/2005/8/layout/hList1"/>
    <dgm:cxn modelId="{73D8AC00-7013-44A8-9198-865C16B9CBCF}" type="presParOf" srcId="{506632B1-06F5-405F-AEE8-680157A2D20C}" destId="{E07E1C4D-9B7C-4E88-9BF4-8179234036F4}" srcOrd="0" destOrd="0" presId="urn:microsoft.com/office/officeart/2005/8/layout/hList1"/>
    <dgm:cxn modelId="{52078D7E-D31F-4137-954F-256B7E8EB471}" type="presParOf" srcId="{506632B1-06F5-405F-AEE8-680157A2D20C}" destId="{FC87536C-5DCB-425C-B34C-9C4136B100D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C9A7A73-E30B-441A-839D-BA3309B75A1C}"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78E6E54A-7DEA-4DCA-B262-8F00980C685B}">
      <dgm:prSet phldrT="[Text]" custT="1"/>
      <dgm:spPr/>
      <dgm:t>
        <a:bodyPr/>
        <a:lstStyle/>
        <a:p>
          <a:r>
            <a:rPr lang="en-US" sz="3200" dirty="0"/>
            <a:t>Sensory</a:t>
          </a:r>
          <a:endParaRPr lang="en-US" sz="2800" dirty="0"/>
        </a:p>
      </dgm:t>
    </dgm:pt>
    <dgm:pt modelId="{E02C6132-BF76-45EB-80DC-936694BF2997}" type="parTrans" cxnId="{F9D02892-2C24-49D1-B2E8-3436D691BF23}">
      <dgm:prSet/>
      <dgm:spPr/>
      <dgm:t>
        <a:bodyPr/>
        <a:lstStyle/>
        <a:p>
          <a:endParaRPr lang="en-US"/>
        </a:p>
      </dgm:t>
    </dgm:pt>
    <dgm:pt modelId="{00B2F788-D000-4AA9-A28E-B6644275DC28}" type="sibTrans" cxnId="{F9D02892-2C24-49D1-B2E8-3436D691BF23}">
      <dgm:prSet/>
      <dgm:spPr/>
      <dgm:t>
        <a:bodyPr/>
        <a:lstStyle/>
        <a:p>
          <a:endParaRPr lang="en-US"/>
        </a:p>
      </dgm:t>
    </dgm:pt>
    <dgm:pt modelId="{BAC1C294-98E5-4D94-856E-143D9CBC07B8}">
      <dgm:prSet phldrT="[Text]" custT="1"/>
      <dgm:spPr/>
      <dgm:t>
        <a:bodyPr/>
        <a:lstStyle/>
        <a:p>
          <a:r>
            <a:rPr lang="en-US" sz="3200" dirty="0"/>
            <a:t>Attention</a:t>
          </a:r>
        </a:p>
      </dgm:t>
    </dgm:pt>
    <dgm:pt modelId="{5E2B354B-1620-457B-9228-D60E3407FD7D}" type="parTrans" cxnId="{013B68F1-FE04-4774-8F48-5C42A72B57DA}">
      <dgm:prSet/>
      <dgm:spPr/>
      <dgm:t>
        <a:bodyPr/>
        <a:lstStyle/>
        <a:p>
          <a:endParaRPr lang="en-US"/>
        </a:p>
      </dgm:t>
    </dgm:pt>
    <dgm:pt modelId="{81539DD2-8226-4F8F-A645-FB329E20A8C6}" type="sibTrans" cxnId="{013B68F1-FE04-4774-8F48-5C42A72B57DA}">
      <dgm:prSet/>
      <dgm:spPr/>
      <dgm:t>
        <a:bodyPr/>
        <a:lstStyle/>
        <a:p>
          <a:endParaRPr lang="en-US"/>
        </a:p>
      </dgm:t>
    </dgm:pt>
    <dgm:pt modelId="{56460162-120C-42A8-AE08-4D39FE84D9D2}">
      <dgm:prSet phldrT="[Text]" custT="1"/>
      <dgm:spPr/>
      <dgm:t>
        <a:bodyPr/>
        <a:lstStyle/>
        <a:p>
          <a:r>
            <a:rPr lang="en-US" sz="3200" dirty="0"/>
            <a:t>Executive</a:t>
          </a:r>
          <a:endParaRPr lang="en-US" sz="2900" dirty="0"/>
        </a:p>
      </dgm:t>
    </dgm:pt>
    <dgm:pt modelId="{D91EF339-A87A-4525-B1FB-CEE5259B9957}" type="parTrans" cxnId="{B1CE2C98-7EBF-473E-B123-4BC8A01C108E}">
      <dgm:prSet/>
      <dgm:spPr/>
      <dgm:t>
        <a:bodyPr/>
        <a:lstStyle/>
        <a:p>
          <a:endParaRPr lang="en-US"/>
        </a:p>
      </dgm:t>
    </dgm:pt>
    <dgm:pt modelId="{BD6B5491-099F-4AB6-92AE-4E4C5ED78EA3}" type="sibTrans" cxnId="{B1CE2C98-7EBF-473E-B123-4BC8A01C108E}">
      <dgm:prSet/>
      <dgm:spPr/>
      <dgm:t>
        <a:bodyPr/>
        <a:lstStyle/>
        <a:p>
          <a:endParaRPr lang="en-US"/>
        </a:p>
      </dgm:t>
    </dgm:pt>
    <dgm:pt modelId="{8FADF1A0-D628-43D6-AD84-D991BD57B103}">
      <dgm:prSet phldrT="[Text]" custT="1"/>
      <dgm:spPr/>
      <dgm:t>
        <a:bodyPr/>
        <a:lstStyle/>
        <a:p>
          <a:r>
            <a:rPr lang="en-US" sz="2800" dirty="0"/>
            <a:t>Subcortical</a:t>
          </a:r>
          <a:endParaRPr lang="en-US" sz="2900" dirty="0"/>
        </a:p>
      </dgm:t>
    </dgm:pt>
    <dgm:pt modelId="{1314DE11-B9E1-4885-A0CD-8F5051D8E657}" type="parTrans" cxnId="{7E4B6F3F-13F1-4D83-8ED1-70A76A2A7F33}">
      <dgm:prSet/>
      <dgm:spPr/>
      <dgm:t>
        <a:bodyPr/>
        <a:lstStyle/>
        <a:p>
          <a:endParaRPr lang="en-US"/>
        </a:p>
      </dgm:t>
    </dgm:pt>
    <dgm:pt modelId="{817FBC74-18F4-42AE-BE89-8297B2FBCCF8}" type="sibTrans" cxnId="{7E4B6F3F-13F1-4D83-8ED1-70A76A2A7F33}">
      <dgm:prSet/>
      <dgm:spPr/>
      <dgm:t>
        <a:bodyPr/>
        <a:lstStyle/>
        <a:p>
          <a:endParaRPr lang="en-US"/>
        </a:p>
      </dgm:t>
    </dgm:pt>
    <dgm:pt modelId="{31BF4D88-47F2-4B43-8148-1410503D3D25}" type="pres">
      <dgm:prSet presAssocID="{FC9A7A73-E30B-441A-839D-BA3309B75A1C}" presName="diagram" presStyleCnt="0">
        <dgm:presLayoutVars>
          <dgm:dir/>
          <dgm:resizeHandles val="exact"/>
        </dgm:presLayoutVars>
      </dgm:prSet>
      <dgm:spPr/>
    </dgm:pt>
    <dgm:pt modelId="{FBC1CB33-2C4A-478C-8BA8-01B825677CF7}" type="pres">
      <dgm:prSet presAssocID="{78E6E54A-7DEA-4DCA-B262-8F00980C685B}" presName="node" presStyleLbl="node1" presStyleIdx="0" presStyleCnt="4" custLinFactNeighborY="7465">
        <dgm:presLayoutVars>
          <dgm:bulletEnabled val="1"/>
        </dgm:presLayoutVars>
      </dgm:prSet>
      <dgm:spPr/>
    </dgm:pt>
    <dgm:pt modelId="{0A585D69-49D4-4BF3-8C40-78C9B8F8CB50}" type="pres">
      <dgm:prSet presAssocID="{00B2F788-D000-4AA9-A28E-B6644275DC28}" presName="sibTrans" presStyleCnt="0"/>
      <dgm:spPr/>
    </dgm:pt>
    <dgm:pt modelId="{529F9936-FACB-4780-A804-29EB6222C362}" type="pres">
      <dgm:prSet presAssocID="{BAC1C294-98E5-4D94-856E-143D9CBC07B8}" presName="node" presStyleLbl="node1" presStyleIdx="1" presStyleCnt="4" custLinFactNeighborX="26" custLinFactNeighborY="-94882">
        <dgm:presLayoutVars>
          <dgm:bulletEnabled val="1"/>
        </dgm:presLayoutVars>
      </dgm:prSet>
      <dgm:spPr/>
    </dgm:pt>
    <dgm:pt modelId="{856F25FF-538D-4C3B-A47D-10B2B9070C13}" type="pres">
      <dgm:prSet presAssocID="{81539DD2-8226-4F8F-A645-FB329E20A8C6}" presName="sibTrans" presStyleCnt="0"/>
      <dgm:spPr/>
    </dgm:pt>
    <dgm:pt modelId="{C624FAB9-F989-49EE-B329-BC25917C3C1E}" type="pres">
      <dgm:prSet presAssocID="{56460162-120C-42A8-AE08-4D39FE84D9D2}" presName="node" presStyleLbl="node1" presStyleIdx="2" presStyleCnt="4" custLinFactNeighborX="1284" custLinFactNeighborY="99546">
        <dgm:presLayoutVars>
          <dgm:bulletEnabled val="1"/>
        </dgm:presLayoutVars>
      </dgm:prSet>
      <dgm:spPr/>
    </dgm:pt>
    <dgm:pt modelId="{FEEBB1B6-8772-4F6B-B055-8164362C8334}" type="pres">
      <dgm:prSet presAssocID="{BD6B5491-099F-4AB6-92AE-4E4C5ED78EA3}" presName="sibTrans" presStyleCnt="0"/>
      <dgm:spPr/>
    </dgm:pt>
    <dgm:pt modelId="{1B0AE83C-CBE7-405B-B162-B1CFE1A039E2}" type="pres">
      <dgm:prSet presAssocID="{8FADF1A0-D628-43D6-AD84-D991BD57B103}" presName="node" presStyleLbl="node1" presStyleIdx="3" presStyleCnt="4" custLinFactNeighborX="26" custLinFactNeighborY="-2050">
        <dgm:presLayoutVars>
          <dgm:bulletEnabled val="1"/>
        </dgm:presLayoutVars>
      </dgm:prSet>
      <dgm:spPr/>
    </dgm:pt>
  </dgm:ptLst>
  <dgm:cxnLst>
    <dgm:cxn modelId="{A18D7E1B-B166-45B2-AB3B-0733DC9B7D77}" type="presOf" srcId="{8FADF1A0-D628-43D6-AD84-D991BD57B103}" destId="{1B0AE83C-CBE7-405B-B162-B1CFE1A039E2}" srcOrd="0" destOrd="0" presId="urn:microsoft.com/office/officeart/2005/8/layout/default"/>
    <dgm:cxn modelId="{7E4B6F3F-13F1-4D83-8ED1-70A76A2A7F33}" srcId="{FC9A7A73-E30B-441A-839D-BA3309B75A1C}" destId="{8FADF1A0-D628-43D6-AD84-D991BD57B103}" srcOrd="3" destOrd="0" parTransId="{1314DE11-B9E1-4885-A0CD-8F5051D8E657}" sibTransId="{817FBC74-18F4-42AE-BE89-8297B2FBCCF8}"/>
    <dgm:cxn modelId="{F78D3A5C-1C77-496A-8D5A-802FAAA877BF}" type="presOf" srcId="{BAC1C294-98E5-4D94-856E-143D9CBC07B8}" destId="{529F9936-FACB-4780-A804-29EB6222C362}" srcOrd="0" destOrd="0" presId="urn:microsoft.com/office/officeart/2005/8/layout/default"/>
    <dgm:cxn modelId="{BE4B364A-D43B-4B9D-97E9-EFEF1E7A5FE3}" type="presOf" srcId="{78E6E54A-7DEA-4DCA-B262-8F00980C685B}" destId="{FBC1CB33-2C4A-478C-8BA8-01B825677CF7}" srcOrd="0" destOrd="0" presId="urn:microsoft.com/office/officeart/2005/8/layout/default"/>
    <dgm:cxn modelId="{F9D02892-2C24-49D1-B2E8-3436D691BF23}" srcId="{FC9A7A73-E30B-441A-839D-BA3309B75A1C}" destId="{78E6E54A-7DEA-4DCA-B262-8F00980C685B}" srcOrd="0" destOrd="0" parTransId="{E02C6132-BF76-45EB-80DC-936694BF2997}" sibTransId="{00B2F788-D000-4AA9-A28E-B6644275DC28}"/>
    <dgm:cxn modelId="{B1CE2C98-7EBF-473E-B123-4BC8A01C108E}" srcId="{FC9A7A73-E30B-441A-839D-BA3309B75A1C}" destId="{56460162-120C-42A8-AE08-4D39FE84D9D2}" srcOrd="2" destOrd="0" parTransId="{D91EF339-A87A-4525-B1FB-CEE5259B9957}" sibTransId="{BD6B5491-099F-4AB6-92AE-4E4C5ED78EA3}"/>
    <dgm:cxn modelId="{EA6A7598-AF0E-4418-B9A2-4B4BC5769E84}" type="presOf" srcId="{FC9A7A73-E30B-441A-839D-BA3309B75A1C}" destId="{31BF4D88-47F2-4B43-8148-1410503D3D25}" srcOrd="0" destOrd="0" presId="urn:microsoft.com/office/officeart/2005/8/layout/default"/>
    <dgm:cxn modelId="{013B68F1-FE04-4774-8F48-5C42A72B57DA}" srcId="{FC9A7A73-E30B-441A-839D-BA3309B75A1C}" destId="{BAC1C294-98E5-4D94-856E-143D9CBC07B8}" srcOrd="1" destOrd="0" parTransId="{5E2B354B-1620-457B-9228-D60E3407FD7D}" sibTransId="{81539DD2-8226-4F8F-A645-FB329E20A8C6}"/>
    <dgm:cxn modelId="{01FDB0FC-009B-435F-8DD5-D9EA3A173953}" type="presOf" srcId="{56460162-120C-42A8-AE08-4D39FE84D9D2}" destId="{C624FAB9-F989-49EE-B329-BC25917C3C1E}" srcOrd="0" destOrd="0" presId="urn:microsoft.com/office/officeart/2005/8/layout/default"/>
    <dgm:cxn modelId="{9B173C89-25FD-40FF-8AC2-2D7E5ABC8831}" type="presParOf" srcId="{31BF4D88-47F2-4B43-8148-1410503D3D25}" destId="{FBC1CB33-2C4A-478C-8BA8-01B825677CF7}" srcOrd="0" destOrd="0" presId="urn:microsoft.com/office/officeart/2005/8/layout/default"/>
    <dgm:cxn modelId="{C3BE0DB9-3FEB-4E7D-953B-DF515B0A27ED}" type="presParOf" srcId="{31BF4D88-47F2-4B43-8148-1410503D3D25}" destId="{0A585D69-49D4-4BF3-8C40-78C9B8F8CB50}" srcOrd="1" destOrd="0" presId="urn:microsoft.com/office/officeart/2005/8/layout/default"/>
    <dgm:cxn modelId="{B04B8E6A-4238-4B9E-AD8C-C2FF4A6A154B}" type="presParOf" srcId="{31BF4D88-47F2-4B43-8148-1410503D3D25}" destId="{529F9936-FACB-4780-A804-29EB6222C362}" srcOrd="2" destOrd="0" presId="urn:microsoft.com/office/officeart/2005/8/layout/default"/>
    <dgm:cxn modelId="{FD3B32E5-799F-4407-A938-A5317C42BB65}" type="presParOf" srcId="{31BF4D88-47F2-4B43-8148-1410503D3D25}" destId="{856F25FF-538D-4C3B-A47D-10B2B9070C13}" srcOrd="3" destOrd="0" presId="urn:microsoft.com/office/officeart/2005/8/layout/default"/>
    <dgm:cxn modelId="{8639EB0F-91C8-4D7F-90B7-EFC70A68BD77}" type="presParOf" srcId="{31BF4D88-47F2-4B43-8148-1410503D3D25}" destId="{C624FAB9-F989-49EE-B329-BC25917C3C1E}" srcOrd="4" destOrd="0" presId="urn:microsoft.com/office/officeart/2005/8/layout/default"/>
    <dgm:cxn modelId="{85F98461-535A-436E-893E-A0A539227053}" type="presParOf" srcId="{31BF4D88-47F2-4B43-8148-1410503D3D25}" destId="{FEEBB1B6-8772-4F6B-B055-8164362C8334}" srcOrd="5" destOrd="0" presId="urn:microsoft.com/office/officeart/2005/8/layout/default"/>
    <dgm:cxn modelId="{87D6E38F-049E-4C3F-AEFF-CEFD30B71321}" type="presParOf" srcId="{31BF4D88-47F2-4B43-8148-1410503D3D25}" destId="{1B0AE83C-CBE7-405B-B162-B1CFE1A039E2}"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CA7B4F-DCB7-41CF-A2B1-858703C18BBE}"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66A6292-A5ED-4D92-842F-DC00B5D68C51}">
      <dgm:prSet phldrT="[Text]"/>
      <dgm:spPr/>
      <dgm:t>
        <a:bodyPr/>
        <a:lstStyle/>
        <a:p>
          <a:r>
            <a:rPr lang="en-US" dirty="0"/>
            <a:t>Rest</a:t>
          </a:r>
        </a:p>
      </dgm:t>
    </dgm:pt>
    <dgm:pt modelId="{366E3A4B-3E0E-4E43-988B-D8C3C9860BF5}" type="parTrans" cxnId="{29947E10-189A-4D49-9CB8-262ABF69C090}">
      <dgm:prSet/>
      <dgm:spPr/>
      <dgm:t>
        <a:bodyPr/>
        <a:lstStyle/>
        <a:p>
          <a:endParaRPr lang="en-US"/>
        </a:p>
      </dgm:t>
    </dgm:pt>
    <dgm:pt modelId="{371BF814-AE87-4F3F-82E5-C35565E87AB3}" type="sibTrans" cxnId="{29947E10-189A-4D49-9CB8-262ABF69C090}">
      <dgm:prSet/>
      <dgm:spPr/>
      <dgm:t>
        <a:bodyPr/>
        <a:lstStyle/>
        <a:p>
          <a:endParaRPr lang="en-US"/>
        </a:p>
      </dgm:t>
    </dgm:pt>
    <dgm:pt modelId="{62612984-C23D-4A69-BB00-E26DD41249DE}">
      <dgm:prSet phldrT="[Text]"/>
      <dgm:spPr/>
      <dgm:t>
        <a:bodyPr/>
        <a:lstStyle/>
        <a:p>
          <a:r>
            <a:rPr lang="en-US" dirty="0"/>
            <a:t>Tones</a:t>
          </a:r>
        </a:p>
      </dgm:t>
    </dgm:pt>
    <dgm:pt modelId="{69167C85-876D-4D33-866A-9BA7DEAE14F8}" type="parTrans" cxnId="{A66E8A97-F170-4737-BD7E-2C95B6D86559}">
      <dgm:prSet/>
      <dgm:spPr/>
      <dgm:t>
        <a:bodyPr/>
        <a:lstStyle/>
        <a:p>
          <a:endParaRPr lang="en-US"/>
        </a:p>
      </dgm:t>
    </dgm:pt>
    <dgm:pt modelId="{B24CE802-76D6-4D66-AE88-92599BC2CE81}" type="sibTrans" cxnId="{A66E8A97-F170-4737-BD7E-2C95B6D86559}">
      <dgm:prSet/>
      <dgm:spPr/>
      <dgm:t>
        <a:bodyPr/>
        <a:lstStyle/>
        <a:p>
          <a:endParaRPr lang="en-US"/>
        </a:p>
      </dgm:t>
    </dgm:pt>
    <dgm:pt modelId="{1BFDF613-4CEE-4640-AF5F-F4BDAA7DA1B6}">
      <dgm:prSet phldrT="[Text]"/>
      <dgm:spPr/>
      <dgm:t>
        <a:bodyPr/>
        <a:lstStyle/>
        <a:p>
          <a:r>
            <a:rPr lang="en-US" dirty="0"/>
            <a:t>Listening</a:t>
          </a:r>
        </a:p>
      </dgm:t>
    </dgm:pt>
    <dgm:pt modelId="{1D61D9E7-AEB5-43D4-88CF-1282E9F4ED7F}" type="parTrans" cxnId="{BF140D7D-10ED-4B68-B8D4-669405AA8C31}">
      <dgm:prSet/>
      <dgm:spPr/>
      <dgm:t>
        <a:bodyPr/>
        <a:lstStyle/>
        <a:p>
          <a:endParaRPr lang="en-US"/>
        </a:p>
      </dgm:t>
    </dgm:pt>
    <dgm:pt modelId="{FF94921A-720C-485C-B6B2-78607C870D01}" type="sibTrans" cxnId="{BF140D7D-10ED-4B68-B8D4-669405AA8C31}">
      <dgm:prSet/>
      <dgm:spPr/>
      <dgm:t>
        <a:bodyPr/>
        <a:lstStyle/>
        <a:p>
          <a:endParaRPr lang="en-US"/>
        </a:p>
      </dgm:t>
    </dgm:pt>
    <dgm:pt modelId="{7B20D8A0-2D6F-41F3-9308-B3F50D2595D2}">
      <dgm:prSet phldrT="[Text]"/>
      <dgm:spPr/>
      <dgm:t>
        <a:bodyPr/>
        <a:lstStyle/>
        <a:p>
          <a:r>
            <a:rPr lang="en-US" dirty="0"/>
            <a:t>Reading</a:t>
          </a:r>
        </a:p>
      </dgm:t>
    </dgm:pt>
    <dgm:pt modelId="{90AA41E0-8747-4E54-88C0-741D34FE2BCF}" type="parTrans" cxnId="{5D36A208-EEB5-44F8-A172-B834234AD01F}">
      <dgm:prSet/>
      <dgm:spPr/>
      <dgm:t>
        <a:bodyPr/>
        <a:lstStyle/>
        <a:p>
          <a:endParaRPr lang="en-US"/>
        </a:p>
      </dgm:t>
    </dgm:pt>
    <dgm:pt modelId="{23FD5341-9BD6-4119-A854-517B78695ED7}" type="sibTrans" cxnId="{5D36A208-EEB5-44F8-A172-B834234AD01F}">
      <dgm:prSet/>
      <dgm:spPr/>
      <dgm:t>
        <a:bodyPr/>
        <a:lstStyle/>
        <a:p>
          <a:endParaRPr lang="en-US"/>
        </a:p>
      </dgm:t>
    </dgm:pt>
    <dgm:pt modelId="{A3823252-5C52-404B-BD7B-E31D26AC1780}">
      <dgm:prSet phldrT="[Text]"/>
      <dgm:spPr/>
      <dgm:t>
        <a:bodyPr/>
        <a:lstStyle/>
        <a:p>
          <a:r>
            <a:rPr lang="en-US" dirty="0"/>
            <a:t>Symbols</a:t>
          </a:r>
        </a:p>
      </dgm:t>
    </dgm:pt>
    <dgm:pt modelId="{199979AB-C3E6-492A-A421-AFA7770D5DAF}" type="parTrans" cxnId="{A2567B90-ED92-4448-B5BC-A0D173DF9BAA}">
      <dgm:prSet/>
      <dgm:spPr/>
      <dgm:t>
        <a:bodyPr/>
        <a:lstStyle/>
        <a:p>
          <a:endParaRPr lang="en-US"/>
        </a:p>
      </dgm:t>
    </dgm:pt>
    <dgm:pt modelId="{8C85A617-B02C-4390-ABA1-E2F429DB1447}" type="sibTrans" cxnId="{A2567B90-ED92-4448-B5BC-A0D173DF9BAA}">
      <dgm:prSet/>
      <dgm:spPr/>
      <dgm:t>
        <a:bodyPr/>
        <a:lstStyle/>
        <a:p>
          <a:endParaRPr lang="en-US"/>
        </a:p>
      </dgm:t>
    </dgm:pt>
    <dgm:pt modelId="{F4A37642-39CC-478E-86E0-BE40D4F6AED1}" type="pres">
      <dgm:prSet presAssocID="{BFCA7B4F-DCB7-41CF-A2B1-858703C18BBE}" presName="Name0" presStyleCnt="0">
        <dgm:presLayoutVars>
          <dgm:dir/>
          <dgm:resizeHandles val="exact"/>
        </dgm:presLayoutVars>
      </dgm:prSet>
      <dgm:spPr/>
    </dgm:pt>
    <dgm:pt modelId="{92347077-BB5F-4618-A12B-BBB3218393BD}" type="pres">
      <dgm:prSet presAssocID="{566A6292-A5ED-4D92-842F-DC00B5D68C51}" presName="node" presStyleLbl="node1" presStyleIdx="0" presStyleCnt="5">
        <dgm:presLayoutVars>
          <dgm:bulletEnabled val="1"/>
        </dgm:presLayoutVars>
      </dgm:prSet>
      <dgm:spPr/>
    </dgm:pt>
    <dgm:pt modelId="{FAFD22C4-BFD6-4521-9AAD-FA6366E2044B}" type="pres">
      <dgm:prSet presAssocID="{371BF814-AE87-4F3F-82E5-C35565E87AB3}" presName="sibTrans" presStyleLbl="sibTrans2D1" presStyleIdx="0" presStyleCnt="5"/>
      <dgm:spPr/>
    </dgm:pt>
    <dgm:pt modelId="{6673F9D7-1347-4B2B-9F12-C2D2AD112D30}" type="pres">
      <dgm:prSet presAssocID="{371BF814-AE87-4F3F-82E5-C35565E87AB3}" presName="connectorText" presStyleLbl="sibTrans2D1" presStyleIdx="0" presStyleCnt="5"/>
      <dgm:spPr/>
    </dgm:pt>
    <dgm:pt modelId="{323D2A03-280B-41F3-B6D1-C91955DF71C5}" type="pres">
      <dgm:prSet presAssocID="{7B20D8A0-2D6F-41F3-9308-B3F50D2595D2}" presName="node" presStyleLbl="node1" presStyleIdx="1" presStyleCnt="5">
        <dgm:presLayoutVars>
          <dgm:bulletEnabled val="1"/>
        </dgm:presLayoutVars>
      </dgm:prSet>
      <dgm:spPr/>
    </dgm:pt>
    <dgm:pt modelId="{98390F7F-D955-4B16-8068-415856D39F76}" type="pres">
      <dgm:prSet presAssocID="{23FD5341-9BD6-4119-A854-517B78695ED7}" presName="sibTrans" presStyleLbl="sibTrans2D1" presStyleIdx="1" presStyleCnt="5"/>
      <dgm:spPr/>
    </dgm:pt>
    <dgm:pt modelId="{AFD0E5AA-B69E-4083-8456-43C462E210DA}" type="pres">
      <dgm:prSet presAssocID="{23FD5341-9BD6-4119-A854-517B78695ED7}" presName="connectorText" presStyleLbl="sibTrans2D1" presStyleIdx="1" presStyleCnt="5"/>
      <dgm:spPr/>
    </dgm:pt>
    <dgm:pt modelId="{7FFA59C5-0942-43D1-BDE5-15F2C43DE9D5}" type="pres">
      <dgm:prSet presAssocID="{A3823252-5C52-404B-BD7B-E31D26AC1780}" presName="node" presStyleLbl="node1" presStyleIdx="2" presStyleCnt="5">
        <dgm:presLayoutVars>
          <dgm:bulletEnabled val="1"/>
        </dgm:presLayoutVars>
      </dgm:prSet>
      <dgm:spPr/>
    </dgm:pt>
    <dgm:pt modelId="{5606DEC3-1C49-4450-9813-3B16136DED18}" type="pres">
      <dgm:prSet presAssocID="{8C85A617-B02C-4390-ABA1-E2F429DB1447}" presName="sibTrans" presStyleLbl="sibTrans2D1" presStyleIdx="2" presStyleCnt="5"/>
      <dgm:spPr/>
    </dgm:pt>
    <dgm:pt modelId="{C808D9C0-C518-4415-B84A-C69E04C101A5}" type="pres">
      <dgm:prSet presAssocID="{8C85A617-B02C-4390-ABA1-E2F429DB1447}" presName="connectorText" presStyleLbl="sibTrans2D1" presStyleIdx="2" presStyleCnt="5"/>
      <dgm:spPr/>
    </dgm:pt>
    <dgm:pt modelId="{8A2D6C8F-F660-4983-B8A5-A53FB0AF4F4B}" type="pres">
      <dgm:prSet presAssocID="{62612984-C23D-4A69-BB00-E26DD41249DE}" presName="node" presStyleLbl="node1" presStyleIdx="3" presStyleCnt="5">
        <dgm:presLayoutVars>
          <dgm:bulletEnabled val="1"/>
        </dgm:presLayoutVars>
      </dgm:prSet>
      <dgm:spPr/>
    </dgm:pt>
    <dgm:pt modelId="{6BD7C4A3-EFF2-4BE7-9708-B81562508652}" type="pres">
      <dgm:prSet presAssocID="{B24CE802-76D6-4D66-AE88-92599BC2CE81}" presName="sibTrans" presStyleLbl="sibTrans2D1" presStyleIdx="3" presStyleCnt="5"/>
      <dgm:spPr/>
    </dgm:pt>
    <dgm:pt modelId="{617ED939-5FC8-40B0-95A2-089002471773}" type="pres">
      <dgm:prSet presAssocID="{B24CE802-76D6-4D66-AE88-92599BC2CE81}" presName="connectorText" presStyleLbl="sibTrans2D1" presStyleIdx="3" presStyleCnt="5"/>
      <dgm:spPr/>
    </dgm:pt>
    <dgm:pt modelId="{BFC4E789-8EA7-4E96-9474-E8816E777E89}" type="pres">
      <dgm:prSet presAssocID="{1BFDF613-4CEE-4640-AF5F-F4BDAA7DA1B6}" presName="node" presStyleLbl="node1" presStyleIdx="4" presStyleCnt="5">
        <dgm:presLayoutVars>
          <dgm:bulletEnabled val="1"/>
        </dgm:presLayoutVars>
      </dgm:prSet>
      <dgm:spPr/>
    </dgm:pt>
    <dgm:pt modelId="{2B9222FD-F300-467D-8E12-B195BE11CFC7}" type="pres">
      <dgm:prSet presAssocID="{FF94921A-720C-485C-B6B2-78607C870D01}" presName="sibTrans" presStyleLbl="sibTrans2D1" presStyleIdx="4" presStyleCnt="5"/>
      <dgm:spPr/>
    </dgm:pt>
    <dgm:pt modelId="{ED3AA276-7F2A-4174-9E9A-25AE74709704}" type="pres">
      <dgm:prSet presAssocID="{FF94921A-720C-485C-B6B2-78607C870D01}" presName="connectorText" presStyleLbl="sibTrans2D1" presStyleIdx="4" presStyleCnt="5"/>
      <dgm:spPr/>
    </dgm:pt>
  </dgm:ptLst>
  <dgm:cxnLst>
    <dgm:cxn modelId="{5D36A208-EEB5-44F8-A172-B834234AD01F}" srcId="{BFCA7B4F-DCB7-41CF-A2B1-858703C18BBE}" destId="{7B20D8A0-2D6F-41F3-9308-B3F50D2595D2}" srcOrd="1" destOrd="0" parTransId="{90AA41E0-8747-4E54-88C0-741D34FE2BCF}" sibTransId="{23FD5341-9BD6-4119-A854-517B78695ED7}"/>
    <dgm:cxn modelId="{29947E10-189A-4D49-9CB8-262ABF69C090}" srcId="{BFCA7B4F-DCB7-41CF-A2B1-858703C18BBE}" destId="{566A6292-A5ED-4D92-842F-DC00B5D68C51}" srcOrd="0" destOrd="0" parTransId="{366E3A4B-3E0E-4E43-988B-D8C3C9860BF5}" sibTransId="{371BF814-AE87-4F3F-82E5-C35565E87AB3}"/>
    <dgm:cxn modelId="{37D89613-4987-4D67-AF7D-988BE5B1396C}" type="presOf" srcId="{FF94921A-720C-485C-B6B2-78607C870D01}" destId="{2B9222FD-F300-467D-8E12-B195BE11CFC7}" srcOrd="0" destOrd="0" presId="urn:microsoft.com/office/officeart/2005/8/layout/cycle7"/>
    <dgm:cxn modelId="{4F5D9D31-9047-45D5-8107-E89F78823B84}" type="presOf" srcId="{B24CE802-76D6-4D66-AE88-92599BC2CE81}" destId="{617ED939-5FC8-40B0-95A2-089002471773}" srcOrd="1" destOrd="0" presId="urn:microsoft.com/office/officeart/2005/8/layout/cycle7"/>
    <dgm:cxn modelId="{78CA2260-66B5-4EEA-9F43-8DEF975EB281}" type="presOf" srcId="{8C85A617-B02C-4390-ABA1-E2F429DB1447}" destId="{5606DEC3-1C49-4450-9813-3B16136DED18}" srcOrd="0" destOrd="0" presId="urn:microsoft.com/office/officeart/2005/8/layout/cycle7"/>
    <dgm:cxn modelId="{094C4842-43E6-4A35-A0B5-64140958EF2A}" type="presOf" srcId="{371BF814-AE87-4F3F-82E5-C35565E87AB3}" destId="{6673F9D7-1347-4B2B-9F12-C2D2AD112D30}" srcOrd="1" destOrd="0" presId="urn:microsoft.com/office/officeart/2005/8/layout/cycle7"/>
    <dgm:cxn modelId="{ACAB5370-451D-423D-B63C-5D87E9A73D31}" type="presOf" srcId="{8C85A617-B02C-4390-ABA1-E2F429DB1447}" destId="{C808D9C0-C518-4415-B84A-C69E04C101A5}" srcOrd="1" destOrd="0" presId="urn:microsoft.com/office/officeart/2005/8/layout/cycle7"/>
    <dgm:cxn modelId="{BF140D7D-10ED-4B68-B8D4-669405AA8C31}" srcId="{BFCA7B4F-DCB7-41CF-A2B1-858703C18BBE}" destId="{1BFDF613-4CEE-4640-AF5F-F4BDAA7DA1B6}" srcOrd="4" destOrd="0" parTransId="{1D61D9E7-AEB5-43D4-88CF-1282E9F4ED7F}" sibTransId="{FF94921A-720C-485C-B6B2-78607C870D01}"/>
    <dgm:cxn modelId="{9883FD82-34CF-4307-9C69-2FF4745B8F52}" type="presOf" srcId="{62612984-C23D-4A69-BB00-E26DD41249DE}" destId="{8A2D6C8F-F660-4983-B8A5-A53FB0AF4F4B}" srcOrd="0" destOrd="0" presId="urn:microsoft.com/office/officeart/2005/8/layout/cycle7"/>
    <dgm:cxn modelId="{D9430C86-C65D-4D8D-928B-488C1E671048}" type="presOf" srcId="{FF94921A-720C-485C-B6B2-78607C870D01}" destId="{ED3AA276-7F2A-4174-9E9A-25AE74709704}" srcOrd="1" destOrd="0" presId="urn:microsoft.com/office/officeart/2005/8/layout/cycle7"/>
    <dgm:cxn modelId="{6DACB38B-061B-4386-98D9-EBD9C5A4C948}" type="presOf" srcId="{566A6292-A5ED-4D92-842F-DC00B5D68C51}" destId="{92347077-BB5F-4618-A12B-BBB3218393BD}" srcOrd="0" destOrd="0" presId="urn:microsoft.com/office/officeart/2005/8/layout/cycle7"/>
    <dgm:cxn modelId="{A2567B90-ED92-4448-B5BC-A0D173DF9BAA}" srcId="{BFCA7B4F-DCB7-41CF-A2B1-858703C18BBE}" destId="{A3823252-5C52-404B-BD7B-E31D26AC1780}" srcOrd="2" destOrd="0" parTransId="{199979AB-C3E6-492A-A421-AFA7770D5DAF}" sibTransId="{8C85A617-B02C-4390-ABA1-E2F429DB1447}"/>
    <dgm:cxn modelId="{A66E8A97-F170-4737-BD7E-2C95B6D86559}" srcId="{BFCA7B4F-DCB7-41CF-A2B1-858703C18BBE}" destId="{62612984-C23D-4A69-BB00-E26DD41249DE}" srcOrd="3" destOrd="0" parTransId="{69167C85-876D-4D33-866A-9BA7DEAE14F8}" sibTransId="{B24CE802-76D6-4D66-AE88-92599BC2CE81}"/>
    <dgm:cxn modelId="{E1122EA0-1A92-470C-B44B-4A296A3E3382}" type="presOf" srcId="{371BF814-AE87-4F3F-82E5-C35565E87AB3}" destId="{FAFD22C4-BFD6-4521-9AAD-FA6366E2044B}" srcOrd="0" destOrd="0" presId="urn:microsoft.com/office/officeart/2005/8/layout/cycle7"/>
    <dgm:cxn modelId="{724168C6-8580-44E0-A971-C04A095DDE0B}" type="presOf" srcId="{1BFDF613-4CEE-4640-AF5F-F4BDAA7DA1B6}" destId="{BFC4E789-8EA7-4E96-9474-E8816E777E89}" srcOrd="0" destOrd="0" presId="urn:microsoft.com/office/officeart/2005/8/layout/cycle7"/>
    <dgm:cxn modelId="{57D421C8-3F96-4E38-93AE-9CE4E0400151}" type="presOf" srcId="{23FD5341-9BD6-4119-A854-517B78695ED7}" destId="{AFD0E5AA-B69E-4083-8456-43C462E210DA}" srcOrd="1" destOrd="0" presId="urn:microsoft.com/office/officeart/2005/8/layout/cycle7"/>
    <dgm:cxn modelId="{AA3B9AD2-79F4-4F4D-80F3-9AC428259AFF}" type="presOf" srcId="{BFCA7B4F-DCB7-41CF-A2B1-858703C18BBE}" destId="{F4A37642-39CC-478E-86E0-BE40D4F6AED1}" srcOrd="0" destOrd="0" presId="urn:microsoft.com/office/officeart/2005/8/layout/cycle7"/>
    <dgm:cxn modelId="{B0C1D9D7-9D99-4D66-824E-E3BF40B2F0AC}" type="presOf" srcId="{23FD5341-9BD6-4119-A854-517B78695ED7}" destId="{98390F7F-D955-4B16-8068-415856D39F76}" srcOrd="0" destOrd="0" presId="urn:microsoft.com/office/officeart/2005/8/layout/cycle7"/>
    <dgm:cxn modelId="{1C0716E9-F1A5-4E45-A22C-D0E022A01E92}" type="presOf" srcId="{A3823252-5C52-404B-BD7B-E31D26AC1780}" destId="{7FFA59C5-0942-43D1-BDE5-15F2C43DE9D5}" srcOrd="0" destOrd="0" presId="urn:microsoft.com/office/officeart/2005/8/layout/cycle7"/>
    <dgm:cxn modelId="{69A266F6-AE9B-437A-9ABA-880A988CE159}" type="presOf" srcId="{7B20D8A0-2D6F-41F3-9308-B3F50D2595D2}" destId="{323D2A03-280B-41F3-B6D1-C91955DF71C5}" srcOrd="0" destOrd="0" presId="urn:microsoft.com/office/officeart/2005/8/layout/cycle7"/>
    <dgm:cxn modelId="{63F1D9FD-5079-43EA-A8A7-8DBBE51B53E4}" type="presOf" srcId="{B24CE802-76D6-4D66-AE88-92599BC2CE81}" destId="{6BD7C4A3-EFF2-4BE7-9708-B81562508652}" srcOrd="0" destOrd="0" presId="urn:microsoft.com/office/officeart/2005/8/layout/cycle7"/>
    <dgm:cxn modelId="{1A9E3FCD-9EB1-4B7E-81EE-E1690251DCC4}" type="presParOf" srcId="{F4A37642-39CC-478E-86E0-BE40D4F6AED1}" destId="{92347077-BB5F-4618-A12B-BBB3218393BD}" srcOrd="0" destOrd="0" presId="urn:microsoft.com/office/officeart/2005/8/layout/cycle7"/>
    <dgm:cxn modelId="{92BC5B1F-1528-4082-98F2-6C5C0504FD8B}" type="presParOf" srcId="{F4A37642-39CC-478E-86E0-BE40D4F6AED1}" destId="{FAFD22C4-BFD6-4521-9AAD-FA6366E2044B}" srcOrd="1" destOrd="0" presId="urn:microsoft.com/office/officeart/2005/8/layout/cycle7"/>
    <dgm:cxn modelId="{5B5D69F4-AE22-475B-94A4-084E94E8B5EE}" type="presParOf" srcId="{FAFD22C4-BFD6-4521-9AAD-FA6366E2044B}" destId="{6673F9D7-1347-4B2B-9F12-C2D2AD112D30}" srcOrd="0" destOrd="0" presId="urn:microsoft.com/office/officeart/2005/8/layout/cycle7"/>
    <dgm:cxn modelId="{06A338BD-7A0A-477C-BB3D-45EDBB0EF5B6}" type="presParOf" srcId="{F4A37642-39CC-478E-86E0-BE40D4F6AED1}" destId="{323D2A03-280B-41F3-B6D1-C91955DF71C5}" srcOrd="2" destOrd="0" presId="urn:microsoft.com/office/officeart/2005/8/layout/cycle7"/>
    <dgm:cxn modelId="{029ED373-6D66-45C0-A3F6-BCF85CB3EB99}" type="presParOf" srcId="{F4A37642-39CC-478E-86E0-BE40D4F6AED1}" destId="{98390F7F-D955-4B16-8068-415856D39F76}" srcOrd="3" destOrd="0" presId="urn:microsoft.com/office/officeart/2005/8/layout/cycle7"/>
    <dgm:cxn modelId="{F86AA47E-7B8D-46DE-99B7-E73A999C5CCF}" type="presParOf" srcId="{98390F7F-D955-4B16-8068-415856D39F76}" destId="{AFD0E5AA-B69E-4083-8456-43C462E210DA}" srcOrd="0" destOrd="0" presId="urn:microsoft.com/office/officeart/2005/8/layout/cycle7"/>
    <dgm:cxn modelId="{BDA636F8-7530-4750-A799-4E5E3022521B}" type="presParOf" srcId="{F4A37642-39CC-478E-86E0-BE40D4F6AED1}" destId="{7FFA59C5-0942-43D1-BDE5-15F2C43DE9D5}" srcOrd="4" destOrd="0" presId="urn:microsoft.com/office/officeart/2005/8/layout/cycle7"/>
    <dgm:cxn modelId="{8165A950-E0D6-4F27-80EE-7F4C8A040AB3}" type="presParOf" srcId="{F4A37642-39CC-478E-86E0-BE40D4F6AED1}" destId="{5606DEC3-1C49-4450-9813-3B16136DED18}" srcOrd="5" destOrd="0" presId="urn:microsoft.com/office/officeart/2005/8/layout/cycle7"/>
    <dgm:cxn modelId="{2D024A71-493E-49B4-AEEB-5EA82F0A2C6D}" type="presParOf" srcId="{5606DEC3-1C49-4450-9813-3B16136DED18}" destId="{C808D9C0-C518-4415-B84A-C69E04C101A5}" srcOrd="0" destOrd="0" presId="urn:microsoft.com/office/officeart/2005/8/layout/cycle7"/>
    <dgm:cxn modelId="{DE945B9B-1B5C-4543-ABCD-D61F32E6D564}" type="presParOf" srcId="{F4A37642-39CC-478E-86E0-BE40D4F6AED1}" destId="{8A2D6C8F-F660-4983-B8A5-A53FB0AF4F4B}" srcOrd="6" destOrd="0" presId="urn:microsoft.com/office/officeart/2005/8/layout/cycle7"/>
    <dgm:cxn modelId="{E20F8039-76FF-468B-A668-7EBAA018978D}" type="presParOf" srcId="{F4A37642-39CC-478E-86E0-BE40D4F6AED1}" destId="{6BD7C4A3-EFF2-4BE7-9708-B81562508652}" srcOrd="7" destOrd="0" presId="urn:microsoft.com/office/officeart/2005/8/layout/cycle7"/>
    <dgm:cxn modelId="{D08CC3C2-EB48-43EA-BE6C-988D2E4A9003}" type="presParOf" srcId="{6BD7C4A3-EFF2-4BE7-9708-B81562508652}" destId="{617ED939-5FC8-40B0-95A2-089002471773}" srcOrd="0" destOrd="0" presId="urn:microsoft.com/office/officeart/2005/8/layout/cycle7"/>
    <dgm:cxn modelId="{3F0BF025-57E1-4161-961A-FD7153F563C2}" type="presParOf" srcId="{F4A37642-39CC-478E-86E0-BE40D4F6AED1}" destId="{BFC4E789-8EA7-4E96-9474-E8816E777E89}" srcOrd="8" destOrd="0" presId="urn:microsoft.com/office/officeart/2005/8/layout/cycle7"/>
    <dgm:cxn modelId="{BBA10CF9-446F-48FA-B6E5-12BFDDFE26B5}" type="presParOf" srcId="{F4A37642-39CC-478E-86E0-BE40D4F6AED1}" destId="{2B9222FD-F300-467D-8E12-B195BE11CFC7}" srcOrd="9" destOrd="0" presId="urn:microsoft.com/office/officeart/2005/8/layout/cycle7"/>
    <dgm:cxn modelId="{BE4EC9B0-5E50-48B0-8CE3-3159963B6620}" type="presParOf" srcId="{2B9222FD-F300-467D-8E12-B195BE11CFC7}" destId="{ED3AA276-7F2A-4174-9E9A-25AE74709704}"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E94D8A-E256-4222-99EB-D2F63DE2DEBA}" type="doc">
      <dgm:prSet loTypeId="urn:microsoft.com/office/officeart/2005/8/layout/arrow5" loCatId="relationship" qsTypeId="urn:microsoft.com/office/officeart/2005/8/quickstyle/simple1" qsCatId="simple" csTypeId="urn:microsoft.com/office/officeart/2005/8/colors/colorful1" csCatId="colorful" phldr="1"/>
      <dgm:spPr/>
      <dgm:t>
        <a:bodyPr/>
        <a:lstStyle/>
        <a:p>
          <a:endParaRPr lang="en-US"/>
        </a:p>
      </dgm:t>
    </dgm:pt>
    <dgm:pt modelId="{DFE9296B-575A-4C86-8B73-CD11450BCFFF}">
      <dgm:prSet phldrT="[Text]"/>
      <dgm:spPr/>
      <dgm:t>
        <a:bodyPr/>
        <a:lstStyle/>
        <a:p>
          <a:r>
            <a:rPr lang="en-US" dirty="0"/>
            <a:t>Network Organization</a:t>
          </a:r>
        </a:p>
      </dgm:t>
    </dgm:pt>
    <dgm:pt modelId="{ED48DCA0-860E-4617-9065-D5113F8E59DC}" type="parTrans" cxnId="{160559C2-81FE-4749-9DAB-C0BBFD66DA71}">
      <dgm:prSet/>
      <dgm:spPr/>
      <dgm:t>
        <a:bodyPr/>
        <a:lstStyle/>
        <a:p>
          <a:endParaRPr lang="en-US"/>
        </a:p>
      </dgm:t>
    </dgm:pt>
    <dgm:pt modelId="{D4105521-D6AD-42E3-9F8D-F95B28975BCD}" type="sibTrans" cxnId="{160559C2-81FE-4749-9DAB-C0BBFD66DA71}">
      <dgm:prSet/>
      <dgm:spPr/>
      <dgm:t>
        <a:bodyPr/>
        <a:lstStyle/>
        <a:p>
          <a:endParaRPr lang="en-US"/>
        </a:p>
      </dgm:t>
    </dgm:pt>
    <dgm:pt modelId="{8F1AB289-73EB-405C-81EA-325DBACFB0B6}">
      <dgm:prSet phldrT="[Text]"/>
      <dgm:spPr/>
      <dgm:t>
        <a:bodyPr/>
        <a:lstStyle/>
        <a:p>
          <a:r>
            <a:rPr lang="en-US" dirty="0"/>
            <a:t>Reading Proficiency</a:t>
          </a:r>
        </a:p>
      </dgm:t>
    </dgm:pt>
    <dgm:pt modelId="{111290FA-DE28-4BBB-97C1-24863CD261CD}" type="parTrans" cxnId="{60363E9D-6C24-467B-82FD-5C9E8C9958EA}">
      <dgm:prSet/>
      <dgm:spPr/>
      <dgm:t>
        <a:bodyPr/>
        <a:lstStyle/>
        <a:p>
          <a:endParaRPr lang="en-US"/>
        </a:p>
      </dgm:t>
    </dgm:pt>
    <dgm:pt modelId="{BE6D4EE4-B6B3-440C-A13F-F323ECE4329E}" type="sibTrans" cxnId="{60363E9D-6C24-467B-82FD-5C9E8C9958EA}">
      <dgm:prSet/>
      <dgm:spPr/>
      <dgm:t>
        <a:bodyPr/>
        <a:lstStyle/>
        <a:p>
          <a:endParaRPr lang="en-US"/>
        </a:p>
      </dgm:t>
    </dgm:pt>
    <dgm:pt modelId="{431D4C16-1BAE-49F8-AF04-E8BF93CB5811}" type="pres">
      <dgm:prSet presAssocID="{D4E94D8A-E256-4222-99EB-D2F63DE2DEBA}" presName="diagram" presStyleCnt="0">
        <dgm:presLayoutVars>
          <dgm:dir/>
          <dgm:resizeHandles val="exact"/>
        </dgm:presLayoutVars>
      </dgm:prSet>
      <dgm:spPr/>
    </dgm:pt>
    <dgm:pt modelId="{AF526344-521B-4006-980E-1B8B08859AF3}" type="pres">
      <dgm:prSet presAssocID="{DFE9296B-575A-4C86-8B73-CD11450BCFFF}" presName="arrow" presStyleLbl="node1" presStyleIdx="0" presStyleCnt="2">
        <dgm:presLayoutVars>
          <dgm:bulletEnabled val="1"/>
        </dgm:presLayoutVars>
      </dgm:prSet>
      <dgm:spPr/>
    </dgm:pt>
    <dgm:pt modelId="{2B426C5D-789A-4129-AC79-65D4280FD546}" type="pres">
      <dgm:prSet presAssocID="{8F1AB289-73EB-405C-81EA-325DBACFB0B6}" presName="arrow" presStyleLbl="node1" presStyleIdx="1" presStyleCnt="2">
        <dgm:presLayoutVars>
          <dgm:bulletEnabled val="1"/>
        </dgm:presLayoutVars>
      </dgm:prSet>
      <dgm:spPr/>
    </dgm:pt>
  </dgm:ptLst>
  <dgm:cxnLst>
    <dgm:cxn modelId="{CAB9F970-4DBE-4D04-901B-EF085073A004}" type="presOf" srcId="{D4E94D8A-E256-4222-99EB-D2F63DE2DEBA}" destId="{431D4C16-1BAE-49F8-AF04-E8BF93CB5811}" srcOrd="0" destOrd="0" presId="urn:microsoft.com/office/officeart/2005/8/layout/arrow5"/>
    <dgm:cxn modelId="{13320095-5821-475F-8CCB-5E1BA9B677C9}" type="presOf" srcId="{8F1AB289-73EB-405C-81EA-325DBACFB0B6}" destId="{2B426C5D-789A-4129-AC79-65D4280FD546}" srcOrd="0" destOrd="0" presId="urn:microsoft.com/office/officeart/2005/8/layout/arrow5"/>
    <dgm:cxn modelId="{60363E9D-6C24-467B-82FD-5C9E8C9958EA}" srcId="{D4E94D8A-E256-4222-99EB-D2F63DE2DEBA}" destId="{8F1AB289-73EB-405C-81EA-325DBACFB0B6}" srcOrd="1" destOrd="0" parTransId="{111290FA-DE28-4BBB-97C1-24863CD261CD}" sibTransId="{BE6D4EE4-B6B3-440C-A13F-F323ECE4329E}"/>
    <dgm:cxn modelId="{160559C2-81FE-4749-9DAB-C0BBFD66DA71}" srcId="{D4E94D8A-E256-4222-99EB-D2F63DE2DEBA}" destId="{DFE9296B-575A-4C86-8B73-CD11450BCFFF}" srcOrd="0" destOrd="0" parTransId="{ED48DCA0-860E-4617-9065-D5113F8E59DC}" sibTransId="{D4105521-D6AD-42E3-9F8D-F95B28975BCD}"/>
    <dgm:cxn modelId="{1D6BAFE6-F8A7-43C4-A1BD-A671945A2CE2}" type="presOf" srcId="{DFE9296B-575A-4C86-8B73-CD11450BCFFF}" destId="{AF526344-521B-4006-980E-1B8B08859AF3}" srcOrd="0" destOrd="0" presId="urn:microsoft.com/office/officeart/2005/8/layout/arrow5"/>
    <dgm:cxn modelId="{E15D1F65-CA10-4A75-89CE-0F4D100F4F2C}" type="presParOf" srcId="{431D4C16-1BAE-49F8-AF04-E8BF93CB5811}" destId="{AF526344-521B-4006-980E-1B8B08859AF3}" srcOrd="0" destOrd="0" presId="urn:microsoft.com/office/officeart/2005/8/layout/arrow5"/>
    <dgm:cxn modelId="{6D2C5680-9BA8-4F25-9724-610362DA3C06}" type="presParOf" srcId="{431D4C16-1BAE-49F8-AF04-E8BF93CB5811}" destId="{2B426C5D-789A-4129-AC79-65D4280FD546}" srcOrd="1" destOrd="0" presId="urn:microsoft.com/office/officeart/2005/8/layout/arrow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CA7B4F-DCB7-41CF-A2B1-858703C18BBE}"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66A6292-A5ED-4D92-842F-DC00B5D68C51}">
      <dgm:prSet phldrT="[Text]"/>
      <dgm:spPr/>
      <dgm:t>
        <a:bodyPr/>
        <a:lstStyle/>
        <a:p>
          <a:r>
            <a:rPr lang="en-US" dirty="0"/>
            <a:t>Rest</a:t>
          </a:r>
        </a:p>
      </dgm:t>
    </dgm:pt>
    <dgm:pt modelId="{366E3A4B-3E0E-4E43-988B-D8C3C9860BF5}" type="parTrans" cxnId="{29947E10-189A-4D49-9CB8-262ABF69C090}">
      <dgm:prSet/>
      <dgm:spPr/>
      <dgm:t>
        <a:bodyPr/>
        <a:lstStyle/>
        <a:p>
          <a:endParaRPr lang="en-US"/>
        </a:p>
      </dgm:t>
    </dgm:pt>
    <dgm:pt modelId="{371BF814-AE87-4F3F-82E5-C35565E87AB3}" type="sibTrans" cxnId="{29947E10-189A-4D49-9CB8-262ABF69C090}">
      <dgm:prSet/>
      <dgm:spPr/>
      <dgm:t>
        <a:bodyPr/>
        <a:lstStyle/>
        <a:p>
          <a:endParaRPr lang="en-US"/>
        </a:p>
      </dgm:t>
    </dgm:pt>
    <dgm:pt modelId="{62612984-C23D-4A69-BB00-E26DD41249DE}">
      <dgm:prSet phldrT="[Text]"/>
      <dgm:spPr/>
      <dgm:t>
        <a:bodyPr/>
        <a:lstStyle/>
        <a:p>
          <a:r>
            <a:rPr lang="en-US" dirty="0"/>
            <a:t>Tones</a:t>
          </a:r>
        </a:p>
      </dgm:t>
    </dgm:pt>
    <dgm:pt modelId="{69167C85-876D-4D33-866A-9BA7DEAE14F8}" type="parTrans" cxnId="{A66E8A97-F170-4737-BD7E-2C95B6D86559}">
      <dgm:prSet/>
      <dgm:spPr/>
      <dgm:t>
        <a:bodyPr/>
        <a:lstStyle/>
        <a:p>
          <a:endParaRPr lang="en-US"/>
        </a:p>
      </dgm:t>
    </dgm:pt>
    <dgm:pt modelId="{B24CE802-76D6-4D66-AE88-92599BC2CE81}" type="sibTrans" cxnId="{A66E8A97-F170-4737-BD7E-2C95B6D86559}">
      <dgm:prSet/>
      <dgm:spPr/>
      <dgm:t>
        <a:bodyPr/>
        <a:lstStyle/>
        <a:p>
          <a:endParaRPr lang="en-US"/>
        </a:p>
      </dgm:t>
    </dgm:pt>
    <dgm:pt modelId="{1BFDF613-4CEE-4640-AF5F-F4BDAA7DA1B6}">
      <dgm:prSet phldrT="[Text]"/>
      <dgm:spPr/>
      <dgm:t>
        <a:bodyPr/>
        <a:lstStyle/>
        <a:p>
          <a:r>
            <a:rPr lang="en-US" dirty="0"/>
            <a:t>Listening</a:t>
          </a:r>
        </a:p>
      </dgm:t>
    </dgm:pt>
    <dgm:pt modelId="{1D61D9E7-AEB5-43D4-88CF-1282E9F4ED7F}" type="parTrans" cxnId="{BF140D7D-10ED-4B68-B8D4-669405AA8C31}">
      <dgm:prSet/>
      <dgm:spPr/>
      <dgm:t>
        <a:bodyPr/>
        <a:lstStyle/>
        <a:p>
          <a:endParaRPr lang="en-US"/>
        </a:p>
      </dgm:t>
    </dgm:pt>
    <dgm:pt modelId="{FF94921A-720C-485C-B6B2-78607C870D01}" type="sibTrans" cxnId="{BF140D7D-10ED-4B68-B8D4-669405AA8C31}">
      <dgm:prSet/>
      <dgm:spPr/>
      <dgm:t>
        <a:bodyPr/>
        <a:lstStyle/>
        <a:p>
          <a:endParaRPr lang="en-US"/>
        </a:p>
      </dgm:t>
    </dgm:pt>
    <dgm:pt modelId="{7B20D8A0-2D6F-41F3-9308-B3F50D2595D2}">
      <dgm:prSet phldrT="[Text]"/>
      <dgm:spPr/>
      <dgm:t>
        <a:bodyPr/>
        <a:lstStyle/>
        <a:p>
          <a:r>
            <a:rPr lang="en-US" dirty="0"/>
            <a:t>Reading</a:t>
          </a:r>
        </a:p>
      </dgm:t>
    </dgm:pt>
    <dgm:pt modelId="{90AA41E0-8747-4E54-88C0-741D34FE2BCF}" type="parTrans" cxnId="{5D36A208-EEB5-44F8-A172-B834234AD01F}">
      <dgm:prSet/>
      <dgm:spPr/>
      <dgm:t>
        <a:bodyPr/>
        <a:lstStyle/>
        <a:p>
          <a:endParaRPr lang="en-US"/>
        </a:p>
      </dgm:t>
    </dgm:pt>
    <dgm:pt modelId="{23FD5341-9BD6-4119-A854-517B78695ED7}" type="sibTrans" cxnId="{5D36A208-EEB5-44F8-A172-B834234AD01F}">
      <dgm:prSet/>
      <dgm:spPr/>
      <dgm:t>
        <a:bodyPr/>
        <a:lstStyle/>
        <a:p>
          <a:endParaRPr lang="en-US"/>
        </a:p>
      </dgm:t>
    </dgm:pt>
    <dgm:pt modelId="{A3823252-5C52-404B-BD7B-E31D26AC1780}">
      <dgm:prSet phldrT="[Text]"/>
      <dgm:spPr/>
      <dgm:t>
        <a:bodyPr/>
        <a:lstStyle/>
        <a:p>
          <a:r>
            <a:rPr lang="en-US" dirty="0"/>
            <a:t>Symbols</a:t>
          </a:r>
        </a:p>
      </dgm:t>
    </dgm:pt>
    <dgm:pt modelId="{199979AB-C3E6-492A-A421-AFA7770D5DAF}" type="parTrans" cxnId="{A2567B90-ED92-4448-B5BC-A0D173DF9BAA}">
      <dgm:prSet/>
      <dgm:spPr/>
      <dgm:t>
        <a:bodyPr/>
        <a:lstStyle/>
        <a:p>
          <a:endParaRPr lang="en-US"/>
        </a:p>
      </dgm:t>
    </dgm:pt>
    <dgm:pt modelId="{8C85A617-B02C-4390-ABA1-E2F429DB1447}" type="sibTrans" cxnId="{A2567B90-ED92-4448-B5BC-A0D173DF9BAA}">
      <dgm:prSet/>
      <dgm:spPr/>
      <dgm:t>
        <a:bodyPr/>
        <a:lstStyle/>
        <a:p>
          <a:endParaRPr lang="en-US"/>
        </a:p>
      </dgm:t>
    </dgm:pt>
    <dgm:pt modelId="{F4A37642-39CC-478E-86E0-BE40D4F6AED1}" type="pres">
      <dgm:prSet presAssocID="{BFCA7B4F-DCB7-41CF-A2B1-858703C18BBE}" presName="Name0" presStyleCnt="0">
        <dgm:presLayoutVars>
          <dgm:dir/>
          <dgm:resizeHandles val="exact"/>
        </dgm:presLayoutVars>
      </dgm:prSet>
      <dgm:spPr/>
    </dgm:pt>
    <dgm:pt modelId="{92347077-BB5F-4618-A12B-BBB3218393BD}" type="pres">
      <dgm:prSet presAssocID="{566A6292-A5ED-4D92-842F-DC00B5D68C51}" presName="node" presStyleLbl="node1" presStyleIdx="0" presStyleCnt="5">
        <dgm:presLayoutVars>
          <dgm:bulletEnabled val="1"/>
        </dgm:presLayoutVars>
      </dgm:prSet>
      <dgm:spPr/>
    </dgm:pt>
    <dgm:pt modelId="{FAFD22C4-BFD6-4521-9AAD-FA6366E2044B}" type="pres">
      <dgm:prSet presAssocID="{371BF814-AE87-4F3F-82E5-C35565E87AB3}" presName="sibTrans" presStyleLbl="sibTrans2D1" presStyleIdx="0" presStyleCnt="5"/>
      <dgm:spPr/>
    </dgm:pt>
    <dgm:pt modelId="{6673F9D7-1347-4B2B-9F12-C2D2AD112D30}" type="pres">
      <dgm:prSet presAssocID="{371BF814-AE87-4F3F-82E5-C35565E87AB3}" presName="connectorText" presStyleLbl="sibTrans2D1" presStyleIdx="0" presStyleCnt="5"/>
      <dgm:spPr/>
    </dgm:pt>
    <dgm:pt modelId="{323D2A03-280B-41F3-B6D1-C91955DF71C5}" type="pres">
      <dgm:prSet presAssocID="{7B20D8A0-2D6F-41F3-9308-B3F50D2595D2}" presName="node" presStyleLbl="node1" presStyleIdx="1" presStyleCnt="5">
        <dgm:presLayoutVars>
          <dgm:bulletEnabled val="1"/>
        </dgm:presLayoutVars>
      </dgm:prSet>
      <dgm:spPr/>
    </dgm:pt>
    <dgm:pt modelId="{98390F7F-D955-4B16-8068-415856D39F76}" type="pres">
      <dgm:prSet presAssocID="{23FD5341-9BD6-4119-A854-517B78695ED7}" presName="sibTrans" presStyleLbl="sibTrans2D1" presStyleIdx="1" presStyleCnt="5"/>
      <dgm:spPr/>
    </dgm:pt>
    <dgm:pt modelId="{AFD0E5AA-B69E-4083-8456-43C462E210DA}" type="pres">
      <dgm:prSet presAssocID="{23FD5341-9BD6-4119-A854-517B78695ED7}" presName="connectorText" presStyleLbl="sibTrans2D1" presStyleIdx="1" presStyleCnt="5"/>
      <dgm:spPr/>
    </dgm:pt>
    <dgm:pt modelId="{7FFA59C5-0942-43D1-BDE5-15F2C43DE9D5}" type="pres">
      <dgm:prSet presAssocID="{A3823252-5C52-404B-BD7B-E31D26AC1780}" presName="node" presStyleLbl="node1" presStyleIdx="2" presStyleCnt="5">
        <dgm:presLayoutVars>
          <dgm:bulletEnabled val="1"/>
        </dgm:presLayoutVars>
      </dgm:prSet>
      <dgm:spPr/>
    </dgm:pt>
    <dgm:pt modelId="{5606DEC3-1C49-4450-9813-3B16136DED18}" type="pres">
      <dgm:prSet presAssocID="{8C85A617-B02C-4390-ABA1-E2F429DB1447}" presName="sibTrans" presStyleLbl="sibTrans2D1" presStyleIdx="2" presStyleCnt="5"/>
      <dgm:spPr/>
    </dgm:pt>
    <dgm:pt modelId="{C808D9C0-C518-4415-B84A-C69E04C101A5}" type="pres">
      <dgm:prSet presAssocID="{8C85A617-B02C-4390-ABA1-E2F429DB1447}" presName="connectorText" presStyleLbl="sibTrans2D1" presStyleIdx="2" presStyleCnt="5"/>
      <dgm:spPr/>
    </dgm:pt>
    <dgm:pt modelId="{8A2D6C8F-F660-4983-B8A5-A53FB0AF4F4B}" type="pres">
      <dgm:prSet presAssocID="{62612984-C23D-4A69-BB00-E26DD41249DE}" presName="node" presStyleLbl="node1" presStyleIdx="3" presStyleCnt="5">
        <dgm:presLayoutVars>
          <dgm:bulletEnabled val="1"/>
        </dgm:presLayoutVars>
      </dgm:prSet>
      <dgm:spPr/>
    </dgm:pt>
    <dgm:pt modelId="{6BD7C4A3-EFF2-4BE7-9708-B81562508652}" type="pres">
      <dgm:prSet presAssocID="{B24CE802-76D6-4D66-AE88-92599BC2CE81}" presName="sibTrans" presStyleLbl="sibTrans2D1" presStyleIdx="3" presStyleCnt="5"/>
      <dgm:spPr/>
    </dgm:pt>
    <dgm:pt modelId="{617ED939-5FC8-40B0-95A2-089002471773}" type="pres">
      <dgm:prSet presAssocID="{B24CE802-76D6-4D66-AE88-92599BC2CE81}" presName="connectorText" presStyleLbl="sibTrans2D1" presStyleIdx="3" presStyleCnt="5"/>
      <dgm:spPr/>
    </dgm:pt>
    <dgm:pt modelId="{BFC4E789-8EA7-4E96-9474-E8816E777E89}" type="pres">
      <dgm:prSet presAssocID="{1BFDF613-4CEE-4640-AF5F-F4BDAA7DA1B6}" presName="node" presStyleLbl="node1" presStyleIdx="4" presStyleCnt="5">
        <dgm:presLayoutVars>
          <dgm:bulletEnabled val="1"/>
        </dgm:presLayoutVars>
      </dgm:prSet>
      <dgm:spPr/>
    </dgm:pt>
    <dgm:pt modelId="{2B9222FD-F300-467D-8E12-B195BE11CFC7}" type="pres">
      <dgm:prSet presAssocID="{FF94921A-720C-485C-B6B2-78607C870D01}" presName="sibTrans" presStyleLbl="sibTrans2D1" presStyleIdx="4" presStyleCnt="5"/>
      <dgm:spPr/>
    </dgm:pt>
    <dgm:pt modelId="{ED3AA276-7F2A-4174-9E9A-25AE74709704}" type="pres">
      <dgm:prSet presAssocID="{FF94921A-720C-485C-B6B2-78607C870D01}" presName="connectorText" presStyleLbl="sibTrans2D1" presStyleIdx="4" presStyleCnt="5"/>
      <dgm:spPr/>
    </dgm:pt>
  </dgm:ptLst>
  <dgm:cxnLst>
    <dgm:cxn modelId="{5D36A208-EEB5-44F8-A172-B834234AD01F}" srcId="{BFCA7B4F-DCB7-41CF-A2B1-858703C18BBE}" destId="{7B20D8A0-2D6F-41F3-9308-B3F50D2595D2}" srcOrd="1" destOrd="0" parTransId="{90AA41E0-8747-4E54-88C0-741D34FE2BCF}" sibTransId="{23FD5341-9BD6-4119-A854-517B78695ED7}"/>
    <dgm:cxn modelId="{29947E10-189A-4D49-9CB8-262ABF69C090}" srcId="{BFCA7B4F-DCB7-41CF-A2B1-858703C18BBE}" destId="{566A6292-A5ED-4D92-842F-DC00B5D68C51}" srcOrd="0" destOrd="0" parTransId="{366E3A4B-3E0E-4E43-988B-D8C3C9860BF5}" sibTransId="{371BF814-AE87-4F3F-82E5-C35565E87AB3}"/>
    <dgm:cxn modelId="{37D89613-4987-4D67-AF7D-988BE5B1396C}" type="presOf" srcId="{FF94921A-720C-485C-B6B2-78607C870D01}" destId="{2B9222FD-F300-467D-8E12-B195BE11CFC7}" srcOrd="0" destOrd="0" presId="urn:microsoft.com/office/officeart/2005/8/layout/cycle7"/>
    <dgm:cxn modelId="{4F5D9D31-9047-45D5-8107-E89F78823B84}" type="presOf" srcId="{B24CE802-76D6-4D66-AE88-92599BC2CE81}" destId="{617ED939-5FC8-40B0-95A2-089002471773}" srcOrd="1" destOrd="0" presId="urn:microsoft.com/office/officeart/2005/8/layout/cycle7"/>
    <dgm:cxn modelId="{78CA2260-66B5-4EEA-9F43-8DEF975EB281}" type="presOf" srcId="{8C85A617-B02C-4390-ABA1-E2F429DB1447}" destId="{5606DEC3-1C49-4450-9813-3B16136DED18}" srcOrd="0" destOrd="0" presId="urn:microsoft.com/office/officeart/2005/8/layout/cycle7"/>
    <dgm:cxn modelId="{094C4842-43E6-4A35-A0B5-64140958EF2A}" type="presOf" srcId="{371BF814-AE87-4F3F-82E5-C35565E87AB3}" destId="{6673F9D7-1347-4B2B-9F12-C2D2AD112D30}" srcOrd="1" destOrd="0" presId="urn:microsoft.com/office/officeart/2005/8/layout/cycle7"/>
    <dgm:cxn modelId="{ACAB5370-451D-423D-B63C-5D87E9A73D31}" type="presOf" srcId="{8C85A617-B02C-4390-ABA1-E2F429DB1447}" destId="{C808D9C0-C518-4415-B84A-C69E04C101A5}" srcOrd="1" destOrd="0" presId="urn:microsoft.com/office/officeart/2005/8/layout/cycle7"/>
    <dgm:cxn modelId="{BF140D7D-10ED-4B68-B8D4-669405AA8C31}" srcId="{BFCA7B4F-DCB7-41CF-A2B1-858703C18BBE}" destId="{1BFDF613-4CEE-4640-AF5F-F4BDAA7DA1B6}" srcOrd="4" destOrd="0" parTransId="{1D61D9E7-AEB5-43D4-88CF-1282E9F4ED7F}" sibTransId="{FF94921A-720C-485C-B6B2-78607C870D01}"/>
    <dgm:cxn modelId="{9883FD82-34CF-4307-9C69-2FF4745B8F52}" type="presOf" srcId="{62612984-C23D-4A69-BB00-E26DD41249DE}" destId="{8A2D6C8F-F660-4983-B8A5-A53FB0AF4F4B}" srcOrd="0" destOrd="0" presId="urn:microsoft.com/office/officeart/2005/8/layout/cycle7"/>
    <dgm:cxn modelId="{D9430C86-C65D-4D8D-928B-488C1E671048}" type="presOf" srcId="{FF94921A-720C-485C-B6B2-78607C870D01}" destId="{ED3AA276-7F2A-4174-9E9A-25AE74709704}" srcOrd="1" destOrd="0" presId="urn:microsoft.com/office/officeart/2005/8/layout/cycle7"/>
    <dgm:cxn modelId="{6DACB38B-061B-4386-98D9-EBD9C5A4C948}" type="presOf" srcId="{566A6292-A5ED-4D92-842F-DC00B5D68C51}" destId="{92347077-BB5F-4618-A12B-BBB3218393BD}" srcOrd="0" destOrd="0" presId="urn:microsoft.com/office/officeart/2005/8/layout/cycle7"/>
    <dgm:cxn modelId="{A2567B90-ED92-4448-B5BC-A0D173DF9BAA}" srcId="{BFCA7B4F-DCB7-41CF-A2B1-858703C18BBE}" destId="{A3823252-5C52-404B-BD7B-E31D26AC1780}" srcOrd="2" destOrd="0" parTransId="{199979AB-C3E6-492A-A421-AFA7770D5DAF}" sibTransId="{8C85A617-B02C-4390-ABA1-E2F429DB1447}"/>
    <dgm:cxn modelId="{A66E8A97-F170-4737-BD7E-2C95B6D86559}" srcId="{BFCA7B4F-DCB7-41CF-A2B1-858703C18BBE}" destId="{62612984-C23D-4A69-BB00-E26DD41249DE}" srcOrd="3" destOrd="0" parTransId="{69167C85-876D-4D33-866A-9BA7DEAE14F8}" sibTransId="{B24CE802-76D6-4D66-AE88-92599BC2CE81}"/>
    <dgm:cxn modelId="{E1122EA0-1A92-470C-B44B-4A296A3E3382}" type="presOf" srcId="{371BF814-AE87-4F3F-82E5-C35565E87AB3}" destId="{FAFD22C4-BFD6-4521-9AAD-FA6366E2044B}" srcOrd="0" destOrd="0" presId="urn:microsoft.com/office/officeart/2005/8/layout/cycle7"/>
    <dgm:cxn modelId="{724168C6-8580-44E0-A971-C04A095DDE0B}" type="presOf" srcId="{1BFDF613-4CEE-4640-AF5F-F4BDAA7DA1B6}" destId="{BFC4E789-8EA7-4E96-9474-E8816E777E89}" srcOrd="0" destOrd="0" presId="urn:microsoft.com/office/officeart/2005/8/layout/cycle7"/>
    <dgm:cxn modelId="{57D421C8-3F96-4E38-93AE-9CE4E0400151}" type="presOf" srcId="{23FD5341-9BD6-4119-A854-517B78695ED7}" destId="{AFD0E5AA-B69E-4083-8456-43C462E210DA}" srcOrd="1" destOrd="0" presId="urn:microsoft.com/office/officeart/2005/8/layout/cycle7"/>
    <dgm:cxn modelId="{AA3B9AD2-79F4-4F4D-80F3-9AC428259AFF}" type="presOf" srcId="{BFCA7B4F-DCB7-41CF-A2B1-858703C18BBE}" destId="{F4A37642-39CC-478E-86E0-BE40D4F6AED1}" srcOrd="0" destOrd="0" presId="urn:microsoft.com/office/officeart/2005/8/layout/cycle7"/>
    <dgm:cxn modelId="{B0C1D9D7-9D99-4D66-824E-E3BF40B2F0AC}" type="presOf" srcId="{23FD5341-9BD6-4119-A854-517B78695ED7}" destId="{98390F7F-D955-4B16-8068-415856D39F76}" srcOrd="0" destOrd="0" presId="urn:microsoft.com/office/officeart/2005/8/layout/cycle7"/>
    <dgm:cxn modelId="{1C0716E9-F1A5-4E45-A22C-D0E022A01E92}" type="presOf" srcId="{A3823252-5C52-404B-BD7B-E31D26AC1780}" destId="{7FFA59C5-0942-43D1-BDE5-15F2C43DE9D5}" srcOrd="0" destOrd="0" presId="urn:microsoft.com/office/officeart/2005/8/layout/cycle7"/>
    <dgm:cxn modelId="{69A266F6-AE9B-437A-9ABA-880A988CE159}" type="presOf" srcId="{7B20D8A0-2D6F-41F3-9308-B3F50D2595D2}" destId="{323D2A03-280B-41F3-B6D1-C91955DF71C5}" srcOrd="0" destOrd="0" presId="urn:microsoft.com/office/officeart/2005/8/layout/cycle7"/>
    <dgm:cxn modelId="{63F1D9FD-5079-43EA-A8A7-8DBBE51B53E4}" type="presOf" srcId="{B24CE802-76D6-4D66-AE88-92599BC2CE81}" destId="{6BD7C4A3-EFF2-4BE7-9708-B81562508652}" srcOrd="0" destOrd="0" presId="urn:microsoft.com/office/officeart/2005/8/layout/cycle7"/>
    <dgm:cxn modelId="{1A9E3FCD-9EB1-4B7E-81EE-E1690251DCC4}" type="presParOf" srcId="{F4A37642-39CC-478E-86E0-BE40D4F6AED1}" destId="{92347077-BB5F-4618-A12B-BBB3218393BD}" srcOrd="0" destOrd="0" presId="urn:microsoft.com/office/officeart/2005/8/layout/cycle7"/>
    <dgm:cxn modelId="{92BC5B1F-1528-4082-98F2-6C5C0504FD8B}" type="presParOf" srcId="{F4A37642-39CC-478E-86E0-BE40D4F6AED1}" destId="{FAFD22C4-BFD6-4521-9AAD-FA6366E2044B}" srcOrd="1" destOrd="0" presId="urn:microsoft.com/office/officeart/2005/8/layout/cycle7"/>
    <dgm:cxn modelId="{5B5D69F4-AE22-475B-94A4-084E94E8B5EE}" type="presParOf" srcId="{FAFD22C4-BFD6-4521-9AAD-FA6366E2044B}" destId="{6673F9D7-1347-4B2B-9F12-C2D2AD112D30}" srcOrd="0" destOrd="0" presId="urn:microsoft.com/office/officeart/2005/8/layout/cycle7"/>
    <dgm:cxn modelId="{06A338BD-7A0A-477C-BB3D-45EDBB0EF5B6}" type="presParOf" srcId="{F4A37642-39CC-478E-86E0-BE40D4F6AED1}" destId="{323D2A03-280B-41F3-B6D1-C91955DF71C5}" srcOrd="2" destOrd="0" presId="urn:microsoft.com/office/officeart/2005/8/layout/cycle7"/>
    <dgm:cxn modelId="{029ED373-6D66-45C0-A3F6-BCF85CB3EB99}" type="presParOf" srcId="{F4A37642-39CC-478E-86E0-BE40D4F6AED1}" destId="{98390F7F-D955-4B16-8068-415856D39F76}" srcOrd="3" destOrd="0" presId="urn:microsoft.com/office/officeart/2005/8/layout/cycle7"/>
    <dgm:cxn modelId="{F86AA47E-7B8D-46DE-99B7-E73A999C5CCF}" type="presParOf" srcId="{98390F7F-D955-4B16-8068-415856D39F76}" destId="{AFD0E5AA-B69E-4083-8456-43C462E210DA}" srcOrd="0" destOrd="0" presId="urn:microsoft.com/office/officeart/2005/8/layout/cycle7"/>
    <dgm:cxn modelId="{BDA636F8-7530-4750-A799-4E5E3022521B}" type="presParOf" srcId="{F4A37642-39CC-478E-86E0-BE40D4F6AED1}" destId="{7FFA59C5-0942-43D1-BDE5-15F2C43DE9D5}" srcOrd="4" destOrd="0" presId="urn:microsoft.com/office/officeart/2005/8/layout/cycle7"/>
    <dgm:cxn modelId="{8165A950-E0D6-4F27-80EE-7F4C8A040AB3}" type="presParOf" srcId="{F4A37642-39CC-478E-86E0-BE40D4F6AED1}" destId="{5606DEC3-1C49-4450-9813-3B16136DED18}" srcOrd="5" destOrd="0" presId="urn:microsoft.com/office/officeart/2005/8/layout/cycle7"/>
    <dgm:cxn modelId="{2D024A71-493E-49B4-AEEB-5EA82F0A2C6D}" type="presParOf" srcId="{5606DEC3-1C49-4450-9813-3B16136DED18}" destId="{C808D9C0-C518-4415-B84A-C69E04C101A5}" srcOrd="0" destOrd="0" presId="urn:microsoft.com/office/officeart/2005/8/layout/cycle7"/>
    <dgm:cxn modelId="{DE945B9B-1B5C-4543-ABCD-D61F32E6D564}" type="presParOf" srcId="{F4A37642-39CC-478E-86E0-BE40D4F6AED1}" destId="{8A2D6C8F-F660-4983-B8A5-A53FB0AF4F4B}" srcOrd="6" destOrd="0" presId="urn:microsoft.com/office/officeart/2005/8/layout/cycle7"/>
    <dgm:cxn modelId="{E20F8039-76FF-468B-A668-7EBAA018978D}" type="presParOf" srcId="{F4A37642-39CC-478E-86E0-BE40D4F6AED1}" destId="{6BD7C4A3-EFF2-4BE7-9708-B81562508652}" srcOrd="7" destOrd="0" presId="urn:microsoft.com/office/officeart/2005/8/layout/cycle7"/>
    <dgm:cxn modelId="{D08CC3C2-EB48-43EA-BE6C-988D2E4A9003}" type="presParOf" srcId="{6BD7C4A3-EFF2-4BE7-9708-B81562508652}" destId="{617ED939-5FC8-40B0-95A2-089002471773}" srcOrd="0" destOrd="0" presId="urn:microsoft.com/office/officeart/2005/8/layout/cycle7"/>
    <dgm:cxn modelId="{3F0BF025-57E1-4161-961A-FD7153F563C2}" type="presParOf" srcId="{F4A37642-39CC-478E-86E0-BE40D4F6AED1}" destId="{BFC4E789-8EA7-4E96-9474-E8816E777E89}" srcOrd="8" destOrd="0" presId="urn:microsoft.com/office/officeart/2005/8/layout/cycle7"/>
    <dgm:cxn modelId="{BBA10CF9-446F-48FA-B6E5-12BFDDFE26B5}" type="presParOf" srcId="{F4A37642-39CC-478E-86E0-BE40D4F6AED1}" destId="{2B9222FD-F300-467D-8E12-B195BE11CFC7}" srcOrd="9" destOrd="0" presId="urn:microsoft.com/office/officeart/2005/8/layout/cycle7"/>
    <dgm:cxn modelId="{BE4EC9B0-5E50-48B0-8CE3-3159963B6620}" type="presParOf" srcId="{2B9222FD-F300-467D-8E12-B195BE11CFC7}" destId="{ED3AA276-7F2A-4174-9E9A-25AE74709704}"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92A6D-FEA6-4CD8-9E23-8367780E646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51AA481-EC81-4F08-AD5F-6566EE30FA08}">
      <dgm:prSet phldrT="[Text]"/>
      <dgm:spPr/>
      <dgm:t>
        <a:bodyPr/>
        <a:lstStyle/>
        <a:p>
          <a:r>
            <a:rPr lang="en-US" dirty="0"/>
            <a:t>Total Word Reading Efficiency</a:t>
          </a:r>
        </a:p>
      </dgm:t>
    </dgm:pt>
    <dgm:pt modelId="{0FDBDECA-5935-44C5-818C-A96BFFCF9CAB}" type="parTrans" cxnId="{0319FE99-2B39-44E2-A023-FB1B14BE0C5B}">
      <dgm:prSet/>
      <dgm:spPr/>
      <dgm:t>
        <a:bodyPr/>
        <a:lstStyle/>
        <a:p>
          <a:endParaRPr lang="en-US"/>
        </a:p>
      </dgm:t>
    </dgm:pt>
    <dgm:pt modelId="{A104EA7A-21ED-46C1-BD82-9754D6FAD25A}" type="sibTrans" cxnId="{0319FE99-2B39-44E2-A023-FB1B14BE0C5B}">
      <dgm:prSet/>
      <dgm:spPr/>
      <dgm:t>
        <a:bodyPr/>
        <a:lstStyle/>
        <a:p>
          <a:endParaRPr lang="en-US"/>
        </a:p>
      </dgm:t>
    </dgm:pt>
    <dgm:pt modelId="{B6612AF1-386E-46E1-B661-AE1FC30C76B1}">
      <dgm:prSet phldrT="[Text]"/>
      <dgm:spPr/>
      <dgm:t>
        <a:bodyPr/>
        <a:lstStyle/>
        <a:p>
          <a:r>
            <a:rPr lang="en-US"/>
            <a:t>Sight Word Efficiency</a:t>
          </a:r>
          <a:endParaRPr lang="en-US" dirty="0"/>
        </a:p>
      </dgm:t>
    </dgm:pt>
    <dgm:pt modelId="{751A5015-C579-45A0-AC46-7D8C3DE54566}" type="parTrans" cxnId="{34385751-20F3-448B-B973-CACC2B30E593}">
      <dgm:prSet/>
      <dgm:spPr/>
      <dgm:t>
        <a:bodyPr/>
        <a:lstStyle/>
        <a:p>
          <a:endParaRPr lang="en-US"/>
        </a:p>
      </dgm:t>
    </dgm:pt>
    <dgm:pt modelId="{A230113B-1DAC-4969-B3B3-4287B272531E}" type="sibTrans" cxnId="{34385751-20F3-448B-B973-CACC2B30E593}">
      <dgm:prSet/>
      <dgm:spPr/>
      <dgm:t>
        <a:bodyPr/>
        <a:lstStyle/>
        <a:p>
          <a:endParaRPr lang="en-US"/>
        </a:p>
      </dgm:t>
    </dgm:pt>
    <dgm:pt modelId="{C7355D2C-3C9F-47DD-92AD-D37CBF8515E9}">
      <dgm:prSet phldrT="[Text]"/>
      <dgm:spPr/>
      <dgm:t>
        <a:bodyPr/>
        <a:lstStyle/>
        <a:p>
          <a:r>
            <a:rPr lang="en-US"/>
            <a:t>Phonemic Decoding Efficiency</a:t>
          </a:r>
          <a:endParaRPr lang="en-US" dirty="0"/>
        </a:p>
      </dgm:t>
    </dgm:pt>
    <dgm:pt modelId="{0D9E7499-366C-446F-BAF1-B4ADC287DC17}" type="parTrans" cxnId="{D9D27CE6-0F7A-41CE-B616-E5841235C6C8}">
      <dgm:prSet/>
      <dgm:spPr/>
      <dgm:t>
        <a:bodyPr/>
        <a:lstStyle/>
        <a:p>
          <a:endParaRPr lang="en-US"/>
        </a:p>
      </dgm:t>
    </dgm:pt>
    <dgm:pt modelId="{3E5282A2-5BBF-42F5-BC9E-F9070C19EDA3}" type="sibTrans" cxnId="{D9D27CE6-0F7A-41CE-B616-E5841235C6C8}">
      <dgm:prSet/>
      <dgm:spPr/>
      <dgm:t>
        <a:bodyPr/>
        <a:lstStyle/>
        <a:p>
          <a:endParaRPr lang="en-US"/>
        </a:p>
      </dgm:t>
    </dgm:pt>
    <dgm:pt modelId="{C1F4306C-3122-46B1-A851-CA408CEED80E}" type="pres">
      <dgm:prSet presAssocID="{08092A6D-FEA6-4CD8-9E23-8367780E6462}" presName="hierChild1" presStyleCnt="0">
        <dgm:presLayoutVars>
          <dgm:orgChart val="1"/>
          <dgm:chPref val="1"/>
          <dgm:dir/>
          <dgm:animOne val="branch"/>
          <dgm:animLvl val="lvl"/>
          <dgm:resizeHandles/>
        </dgm:presLayoutVars>
      </dgm:prSet>
      <dgm:spPr/>
    </dgm:pt>
    <dgm:pt modelId="{0C152F15-562B-47BC-BEAF-7E06C00A57D5}" type="pres">
      <dgm:prSet presAssocID="{D51AA481-EC81-4F08-AD5F-6566EE30FA08}" presName="hierRoot1" presStyleCnt="0">
        <dgm:presLayoutVars>
          <dgm:hierBranch val="init"/>
        </dgm:presLayoutVars>
      </dgm:prSet>
      <dgm:spPr/>
    </dgm:pt>
    <dgm:pt modelId="{9B5604AC-7B7C-4B26-AE78-47DEB9E9101A}" type="pres">
      <dgm:prSet presAssocID="{D51AA481-EC81-4F08-AD5F-6566EE30FA08}" presName="rootComposite1" presStyleCnt="0"/>
      <dgm:spPr/>
    </dgm:pt>
    <dgm:pt modelId="{5AB035B2-D21E-4697-82B2-730DA352ABBC}" type="pres">
      <dgm:prSet presAssocID="{D51AA481-EC81-4F08-AD5F-6566EE30FA08}" presName="rootText1" presStyleLbl="node0" presStyleIdx="0" presStyleCnt="1">
        <dgm:presLayoutVars>
          <dgm:chPref val="3"/>
        </dgm:presLayoutVars>
      </dgm:prSet>
      <dgm:spPr/>
    </dgm:pt>
    <dgm:pt modelId="{983E80CE-B9FB-4D95-93CF-4EFE542F132D}" type="pres">
      <dgm:prSet presAssocID="{D51AA481-EC81-4F08-AD5F-6566EE30FA08}" presName="rootConnector1" presStyleLbl="node1" presStyleIdx="0" presStyleCnt="0"/>
      <dgm:spPr/>
    </dgm:pt>
    <dgm:pt modelId="{038FA759-CB8A-4ED9-8979-5DEA55091A02}" type="pres">
      <dgm:prSet presAssocID="{D51AA481-EC81-4F08-AD5F-6566EE30FA08}" presName="hierChild2" presStyleCnt="0"/>
      <dgm:spPr/>
    </dgm:pt>
    <dgm:pt modelId="{C7E27697-CCDF-43D7-ACB5-EFD1D93C6918}" type="pres">
      <dgm:prSet presAssocID="{751A5015-C579-45A0-AC46-7D8C3DE54566}" presName="Name37" presStyleLbl="parChTrans1D2" presStyleIdx="0" presStyleCnt="2"/>
      <dgm:spPr/>
    </dgm:pt>
    <dgm:pt modelId="{647C9BCF-3BC4-4E4F-8619-3AD6E632FE1E}" type="pres">
      <dgm:prSet presAssocID="{B6612AF1-386E-46E1-B661-AE1FC30C76B1}" presName="hierRoot2" presStyleCnt="0">
        <dgm:presLayoutVars>
          <dgm:hierBranch val="init"/>
        </dgm:presLayoutVars>
      </dgm:prSet>
      <dgm:spPr/>
    </dgm:pt>
    <dgm:pt modelId="{BD0F5C6F-EED0-415E-B984-10FE60902D5C}" type="pres">
      <dgm:prSet presAssocID="{B6612AF1-386E-46E1-B661-AE1FC30C76B1}" presName="rootComposite" presStyleCnt="0"/>
      <dgm:spPr/>
    </dgm:pt>
    <dgm:pt modelId="{641D750D-A483-43CD-8735-E481A8FD9C01}" type="pres">
      <dgm:prSet presAssocID="{B6612AF1-386E-46E1-B661-AE1FC30C76B1}" presName="rootText" presStyleLbl="node2" presStyleIdx="0" presStyleCnt="2">
        <dgm:presLayoutVars>
          <dgm:chPref val="3"/>
        </dgm:presLayoutVars>
      </dgm:prSet>
      <dgm:spPr/>
    </dgm:pt>
    <dgm:pt modelId="{D664D48A-6B50-4D9C-810B-D94493FC247C}" type="pres">
      <dgm:prSet presAssocID="{B6612AF1-386E-46E1-B661-AE1FC30C76B1}" presName="rootConnector" presStyleLbl="node2" presStyleIdx="0" presStyleCnt="2"/>
      <dgm:spPr/>
    </dgm:pt>
    <dgm:pt modelId="{EB1BA18E-A1D7-42BA-AB90-650B7053650E}" type="pres">
      <dgm:prSet presAssocID="{B6612AF1-386E-46E1-B661-AE1FC30C76B1}" presName="hierChild4" presStyleCnt="0"/>
      <dgm:spPr/>
    </dgm:pt>
    <dgm:pt modelId="{527335D3-426D-4A7D-B4EF-E68670CE1A20}" type="pres">
      <dgm:prSet presAssocID="{B6612AF1-386E-46E1-B661-AE1FC30C76B1}" presName="hierChild5" presStyleCnt="0"/>
      <dgm:spPr/>
    </dgm:pt>
    <dgm:pt modelId="{D3F3051B-DFED-4434-9B40-429C53832462}" type="pres">
      <dgm:prSet presAssocID="{0D9E7499-366C-446F-BAF1-B4ADC287DC17}" presName="Name37" presStyleLbl="parChTrans1D2" presStyleIdx="1" presStyleCnt="2"/>
      <dgm:spPr/>
    </dgm:pt>
    <dgm:pt modelId="{2453136E-B7E9-4F3B-B6AA-70492E16A55B}" type="pres">
      <dgm:prSet presAssocID="{C7355D2C-3C9F-47DD-92AD-D37CBF8515E9}" presName="hierRoot2" presStyleCnt="0">
        <dgm:presLayoutVars>
          <dgm:hierBranch val="init"/>
        </dgm:presLayoutVars>
      </dgm:prSet>
      <dgm:spPr/>
    </dgm:pt>
    <dgm:pt modelId="{97BF3439-187D-45A1-BCE1-53BF889A6086}" type="pres">
      <dgm:prSet presAssocID="{C7355D2C-3C9F-47DD-92AD-D37CBF8515E9}" presName="rootComposite" presStyleCnt="0"/>
      <dgm:spPr/>
    </dgm:pt>
    <dgm:pt modelId="{306C2A20-38FC-4CFA-9496-565D08144E43}" type="pres">
      <dgm:prSet presAssocID="{C7355D2C-3C9F-47DD-92AD-D37CBF8515E9}" presName="rootText" presStyleLbl="node2" presStyleIdx="1" presStyleCnt="2">
        <dgm:presLayoutVars>
          <dgm:chPref val="3"/>
        </dgm:presLayoutVars>
      </dgm:prSet>
      <dgm:spPr/>
    </dgm:pt>
    <dgm:pt modelId="{F0634ADD-653E-472C-BC9D-B46073EB3CD2}" type="pres">
      <dgm:prSet presAssocID="{C7355D2C-3C9F-47DD-92AD-D37CBF8515E9}" presName="rootConnector" presStyleLbl="node2" presStyleIdx="1" presStyleCnt="2"/>
      <dgm:spPr/>
    </dgm:pt>
    <dgm:pt modelId="{39E77D01-E43A-41E9-8A44-198138BE9B59}" type="pres">
      <dgm:prSet presAssocID="{C7355D2C-3C9F-47DD-92AD-D37CBF8515E9}" presName="hierChild4" presStyleCnt="0"/>
      <dgm:spPr/>
    </dgm:pt>
    <dgm:pt modelId="{56E1F696-37BA-403C-8D46-48F86106D884}" type="pres">
      <dgm:prSet presAssocID="{C7355D2C-3C9F-47DD-92AD-D37CBF8515E9}" presName="hierChild5" presStyleCnt="0"/>
      <dgm:spPr/>
    </dgm:pt>
    <dgm:pt modelId="{B420F292-0D3F-48A1-ABFF-A86131CDA946}" type="pres">
      <dgm:prSet presAssocID="{D51AA481-EC81-4F08-AD5F-6566EE30FA08}" presName="hierChild3" presStyleCnt="0"/>
      <dgm:spPr/>
    </dgm:pt>
  </dgm:ptLst>
  <dgm:cxnLst>
    <dgm:cxn modelId="{645EDC09-EDEC-4585-9D7E-6A7D14134B4F}" type="presOf" srcId="{08092A6D-FEA6-4CD8-9E23-8367780E6462}" destId="{C1F4306C-3122-46B1-A851-CA408CEED80E}" srcOrd="0" destOrd="0" presId="urn:microsoft.com/office/officeart/2005/8/layout/orgChart1"/>
    <dgm:cxn modelId="{339FEA0E-3866-4757-8E0A-75B1BFC75CE2}" type="presOf" srcId="{B6612AF1-386E-46E1-B661-AE1FC30C76B1}" destId="{D664D48A-6B50-4D9C-810B-D94493FC247C}" srcOrd="1" destOrd="0" presId="urn:microsoft.com/office/officeart/2005/8/layout/orgChart1"/>
    <dgm:cxn modelId="{389C5329-6144-41AA-A555-795DFD79B979}" type="presOf" srcId="{D51AA481-EC81-4F08-AD5F-6566EE30FA08}" destId="{5AB035B2-D21E-4697-82B2-730DA352ABBC}" srcOrd="0" destOrd="0" presId="urn:microsoft.com/office/officeart/2005/8/layout/orgChart1"/>
    <dgm:cxn modelId="{8C282933-82D9-422A-A09C-0D95FB08B5C7}" type="presOf" srcId="{751A5015-C579-45A0-AC46-7D8C3DE54566}" destId="{C7E27697-CCDF-43D7-ACB5-EFD1D93C6918}" srcOrd="0" destOrd="0" presId="urn:microsoft.com/office/officeart/2005/8/layout/orgChart1"/>
    <dgm:cxn modelId="{94FC9049-0E82-40E4-8321-EC9A0F90C790}" type="presOf" srcId="{0D9E7499-366C-446F-BAF1-B4ADC287DC17}" destId="{D3F3051B-DFED-4434-9B40-429C53832462}" srcOrd="0" destOrd="0" presId="urn:microsoft.com/office/officeart/2005/8/layout/orgChart1"/>
    <dgm:cxn modelId="{34385751-20F3-448B-B973-CACC2B30E593}" srcId="{D51AA481-EC81-4F08-AD5F-6566EE30FA08}" destId="{B6612AF1-386E-46E1-B661-AE1FC30C76B1}" srcOrd="0" destOrd="0" parTransId="{751A5015-C579-45A0-AC46-7D8C3DE54566}" sibTransId="{A230113B-1DAC-4969-B3B3-4287B272531E}"/>
    <dgm:cxn modelId="{0319FE99-2B39-44E2-A023-FB1B14BE0C5B}" srcId="{08092A6D-FEA6-4CD8-9E23-8367780E6462}" destId="{D51AA481-EC81-4F08-AD5F-6566EE30FA08}" srcOrd="0" destOrd="0" parTransId="{0FDBDECA-5935-44C5-818C-A96BFFCF9CAB}" sibTransId="{A104EA7A-21ED-46C1-BD82-9754D6FAD25A}"/>
    <dgm:cxn modelId="{768303B3-2302-4398-AA33-EA389F0BEB79}" type="presOf" srcId="{D51AA481-EC81-4F08-AD5F-6566EE30FA08}" destId="{983E80CE-B9FB-4D95-93CF-4EFE542F132D}" srcOrd="1" destOrd="0" presId="urn:microsoft.com/office/officeart/2005/8/layout/orgChart1"/>
    <dgm:cxn modelId="{2FCBC7CB-382A-4063-B6B3-7236F21D0B99}" type="presOf" srcId="{B6612AF1-386E-46E1-B661-AE1FC30C76B1}" destId="{641D750D-A483-43CD-8735-E481A8FD9C01}" srcOrd="0" destOrd="0" presId="urn:microsoft.com/office/officeart/2005/8/layout/orgChart1"/>
    <dgm:cxn modelId="{CAB72DCC-46C8-4FFA-8A5E-846E379CE1C0}" type="presOf" srcId="{C7355D2C-3C9F-47DD-92AD-D37CBF8515E9}" destId="{306C2A20-38FC-4CFA-9496-565D08144E43}" srcOrd="0" destOrd="0" presId="urn:microsoft.com/office/officeart/2005/8/layout/orgChart1"/>
    <dgm:cxn modelId="{D9D27CE6-0F7A-41CE-B616-E5841235C6C8}" srcId="{D51AA481-EC81-4F08-AD5F-6566EE30FA08}" destId="{C7355D2C-3C9F-47DD-92AD-D37CBF8515E9}" srcOrd="1" destOrd="0" parTransId="{0D9E7499-366C-446F-BAF1-B4ADC287DC17}" sibTransId="{3E5282A2-5BBF-42F5-BC9E-F9070C19EDA3}"/>
    <dgm:cxn modelId="{FF25CFFD-3CDC-4FCE-97EC-73AB42F335A0}" type="presOf" srcId="{C7355D2C-3C9F-47DD-92AD-D37CBF8515E9}" destId="{F0634ADD-653E-472C-BC9D-B46073EB3CD2}" srcOrd="1" destOrd="0" presId="urn:microsoft.com/office/officeart/2005/8/layout/orgChart1"/>
    <dgm:cxn modelId="{B0068AD4-CBA4-4722-866C-5F15C6735298}" type="presParOf" srcId="{C1F4306C-3122-46B1-A851-CA408CEED80E}" destId="{0C152F15-562B-47BC-BEAF-7E06C00A57D5}" srcOrd="0" destOrd="0" presId="urn:microsoft.com/office/officeart/2005/8/layout/orgChart1"/>
    <dgm:cxn modelId="{49419799-C843-4F74-B2B1-86083F9DFE3D}" type="presParOf" srcId="{0C152F15-562B-47BC-BEAF-7E06C00A57D5}" destId="{9B5604AC-7B7C-4B26-AE78-47DEB9E9101A}" srcOrd="0" destOrd="0" presId="urn:microsoft.com/office/officeart/2005/8/layout/orgChart1"/>
    <dgm:cxn modelId="{F565C4C1-172E-4744-8825-03828B0ED3D4}" type="presParOf" srcId="{9B5604AC-7B7C-4B26-AE78-47DEB9E9101A}" destId="{5AB035B2-D21E-4697-82B2-730DA352ABBC}" srcOrd="0" destOrd="0" presId="urn:microsoft.com/office/officeart/2005/8/layout/orgChart1"/>
    <dgm:cxn modelId="{3DFDB494-4317-47A3-A478-46E56531E980}" type="presParOf" srcId="{9B5604AC-7B7C-4B26-AE78-47DEB9E9101A}" destId="{983E80CE-B9FB-4D95-93CF-4EFE542F132D}" srcOrd="1" destOrd="0" presId="urn:microsoft.com/office/officeart/2005/8/layout/orgChart1"/>
    <dgm:cxn modelId="{6DA1338A-1D73-44F3-83EA-C5349918F51B}" type="presParOf" srcId="{0C152F15-562B-47BC-BEAF-7E06C00A57D5}" destId="{038FA759-CB8A-4ED9-8979-5DEA55091A02}" srcOrd="1" destOrd="0" presId="urn:microsoft.com/office/officeart/2005/8/layout/orgChart1"/>
    <dgm:cxn modelId="{B159A07E-2944-4F35-8045-D04160E69584}" type="presParOf" srcId="{038FA759-CB8A-4ED9-8979-5DEA55091A02}" destId="{C7E27697-CCDF-43D7-ACB5-EFD1D93C6918}" srcOrd="0" destOrd="0" presId="urn:microsoft.com/office/officeart/2005/8/layout/orgChart1"/>
    <dgm:cxn modelId="{7EDC2BD2-323D-49CF-A3A9-0AA650268761}" type="presParOf" srcId="{038FA759-CB8A-4ED9-8979-5DEA55091A02}" destId="{647C9BCF-3BC4-4E4F-8619-3AD6E632FE1E}" srcOrd="1" destOrd="0" presId="urn:microsoft.com/office/officeart/2005/8/layout/orgChart1"/>
    <dgm:cxn modelId="{2B877F27-5660-4007-A1D2-46E4A3873DDD}" type="presParOf" srcId="{647C9BCF-3BC4-4E4F-8619-3AD6E632FE1E}" destId="{BD0F5C6F-EED0-415E-B984-10FE60902D5C}" srcOrd="0" destOrd="0" presId="urn:microsoft.com/office/officeart/2005/8/layout/orgChart1"/>
    <dgm:cxn modelId="{3FAAF9F5-6883-44AF-A4F2-D307AEFBBE56}" type="presParOf" srcId="{BD0F5C6F-EED0-415E-B984-10FE60902D5C}" destId="{641D750D-A483-43CD-8735-E481A8FD9C01}" srcOrd="0" destOrd="0" presId="urn:microsoft.com/office/officeart/2005/8/layout/orgChart1"/>
    <dgm:cxn modelId="{BC8CDF48-4313-420E-9AAC-3999F5930643}" type="presParOf" srcId="{BD0F5C6F-EED0-415E-B984-10FE60902D5C}" destId="{D664D48A-6B50-4D9C-810B-D94493FC247C}" srcOrd="1" destOrd="0" presId="urn:microsoft.com/office/officeart/2005/8/layout/orgChart1"/>
    <dgm:cxn modelId="{61A92777-CDD0-4C7E-992B-D28C4D60E5FB}" type="presParOf" srcId="{647C9BCF-3BC4-4E4F-8619-3AD6E632FE1E}" destId="{EB1BA18E-A1D7-42BA-AB90-650B7053650E}" srcOrd="1" destOrd="0" presId="urn:microsoft.com/office/officeart/2005/8/layout/orgChart1"/>
    <dgm:cxn modelId="{E03483BE-AF3E-4AB8-9623-59899820719D}" type="presParOf" srcId="{647C9BCF-3BC4-4E4F-8619-3AD6E632FE1E}" destId="{527335D3-426D-4A7D-B4EF-E68670CE1A20}" srcOrd="2" destOrd="0" presId="urn:microsoft.com/office/officeart/2005/8/layout/orgChart1"/>
    <dgm:cxn modelId="{0B00C6C4-6055-411D-983E-A875C772D358}" type="presParOf" srcId="{038FA759-CB8A-4ED9-8979-5DEA55091A02}" destId="{D3F3051B-DFED-4434-9B40-429C53832462}" srcOrd="2" destOrd="0" presId="urn:microsoft.com/office/officeart/2005/8/layout/orgChart1"/>
    <dgm:cxn modelId="{A2D3E52F-5AF3-46AC-A509-30A64E758AB2}" type="presParOf" srcId="{038FA759-CB8A-4ED9-8979-5DEA55091A02}" destId="{2453136E-B7E9-4F3B-B6AA-70492E16A55B}" srcOrd="3" destOrd="0" presId="urn:microsoft.com/office/officeart/2005/8/layout/orgChart1"/>
    <dgm:cxn modelId="{3D611427-DBBA-42A3-B77E-6FB76F0A9182}" type="presParOf" srcId="{2453136E-B7E9-4F3B-B6AA-70492E16A55B}" destId="{97BF3439-187D-45A1-BCE1-53BF889A6086}" srcOrd="0" destOrd="0" presId="urn:microsoft.com/office/officeart/2005/8/layout/orgChart1"/>
    <dgm:cxn modelId="{4D9681E7-888B-43B8-9F8D-0D3A279FA5A6}" type="presParOf" srcId="{97BF3439-187D-45A1-BCE1-53BF889A6086}" destId="{306C2A20-38FC-4CFA-9496-565D08144E43}" srcOrd="0" destOrd="0" presId="urn:microsoft.com/office/officeart/2005/8/layout/orgChart1"/>
    <dgm:cxn modelId="{00E2BFDF-8AF0-4886-9829-82B9492796DC}" type="presParOf" srcId="{97BF3439-187D-45A1-BCE1-53BF889A6086}" destId="{F0634ADD-653E-472C-BC9D-B46073EB3CD2}" srcOrd="1" destOrd="0" presId="urn:microsoft.com/office/officeart/2005/8/layout/orgChart1"/>
    <dgm:cxn modelId="{D279AE17-28E9-46CA-87F4-735C83A52419}" type="presParOf" srcId="{2453136E-B7E9-4F3B-B6AA-70492E16A55B}" destId="{39E77D01-E43A-41E9-8A44-198138BE9B59}" srcOrd="1" destOrd="0" presId="urn:microsoft.com/office/officeart/2005/8/layout/orgChart1"/>
    <dgm:cxn modelId="{377D6283-F519-4EC5-B48A-C267DF591BB8}" type="presParOf" srcId="{2453136E-B7E9-4F3B-B6AA-70492E16A55B}" destId="{56E1F696-37BA-403C-8D46-48F86106D884}" srcOrd="2" destOrd="0" presId="urn:microsoft.com/office/officeart/2005/8/layout/orgChart1"/>
    <dgm:cxn modelId="{C38A2383-FDAF-4367-BE5F-CC14847BFBBF}" type="presParOf" srcId="{0C152F15-562B-47BC-BEAF-7E06C00A57D5}" destId="{B420F292-0D3F-48A1-ABFF-A86131CDA94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CA7B4F-DCB7-41CF-A2B1-858703C18BBE}"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66A6292-A5ED-4D92-842F-DC00B5D68C51}">
      <dgm:prSet phldrT="[Text]"/>
      <dgm:spPr/>
      <dgm:t>
        <a:bodyPr/>
        <a:lstStyle/>
        <a:p>
          <a:r>
            <a:rPr lang="en-US" dirty="0"/>
            <a:t>Rest</a:t>
          </a:r>
        </a:p>
      </dgm:t>
    </dgm:pt>
    <dgm:pt modelId="{366E3A4B-3E0E-4E43-988B-D8C3C9860BF5}" type="parTrans" cxnId="{29947E10-189A-4D49-9CB8-262ABF69C090}">
      <dgm:prSet/>
      <dgm:spPr/>
      <dgm:t>
        <a:bodyPr/>
        <a:lstStyle/>
        <a:p>
          <a:endParaRPr lang="en-US"/>
        </a:p>
      </dgm:t>
    </dgm:pt>
    <dgm:pt modelId="{371BF814-AE87-4F3F-82E5-C35565E87AB3}" type="sibTrans" cxnId="{29947E10-189A-4D49-9CB8-262ABF69C090}">
      <dgm:prSet/>
      <dgm:spPr/>
      <dgm:t>
        <a:bodyPr/>
        <a:lstStyle/>
        <a:p>
          <a:endParaRPr lang="en-US"/>
        </a:p>
      </dgm:t>
    </dgm:pt>
    <dgm:pt modelId="{62612984-C23D-4A69-BB00-E26DD41249DE}">
      <dgm:prSet phldrT="[Text]"/>
      <dgm:spPr/>
      <dgm:t>
        <a:bodyPr/>
        <a:lstStyle/>
        <a:p>
          <a:r>
            <a:rPr lang="en-US" dirty="0"/>
            <a:t>Tones</a:t>
          </a:r>
        </a:p>
      </dgm:t>
    </dgm:pt>
    <dgm:pt modelId="{69167C85-876D-4D33-866A-9BA7DEAE14F8}" type="parTrans" cxnId="{A66E8A97-F170-4737-BD7E-2C95B6D86559}">
      <dgm:prSet/>
      <dgm:spPr/>
      <dgm:t>
        <a:bodyPr/>
        <a:lstStyle/>
        <a:p>
          <a:endParaRPr lang="en-US"/>
        </a:p>
      </dgm:t>
    </dgm:pt>
    <dgm:pt modelId="{B24CE802-76D6-4D66-AE88-92599BC2CE81}" type="sibTrans" cxnId="{A66E8A97-F170-4737-BD7E-2C95B6D86559}">
      <dgm:prSet/>
      <dgm:spPr/>
      <dgm:t>
        <a:bodyPr/>
        <a:lstStyle/>
        <a:p>
          <a:endParaRPr lang="en-US"/>
        </a:p>
      </dgm:t>
    </dgm:pt>
    <dgm:pt modelId="{1BFDF613-4CEE-4640-AF5F-F4BDAA7DA1B6}">
      <dgm:prSet phldrT="[Text]"/>
      <dgm:spPr/>
      <dgm:t>
        <a:bodyPr/>
        <a:lstStyle/>
        <a:p>
          <a:r>
            <a:rPr lang="en-US" dirty="0"/>
            <a:t>Listening</a:t>
          </a:r>
        </a:p>
      </dgm:t>
    </dgm:pt>
    <dgm:pt modelId="{1D61D9E7-AEB5-43D4-88CF-1282E9F4ED7F}" type="parTrans" cxnId="{BF140D7D-10ED-4B68-B8D4-669405AA8C31}">
      <dgm:prSet/>
      <dgm:spPr/>
      <dgm:t>
        <a:bodyPr/>
        <a:lstStyle/>
        <a:p>
          <a:endParaRPr lang="en-US"/>
        </a:p>
      </dgm:t>
    </dgm:pt>
    <dgm:pt modelId="{FF94921A-720C-485C-B6B2-78607C870D01}" type="sibTrans" cxnId="{BF140D7D-10ED-4B68-B8D4-669405AA8C31}">
      <dgm:prSet/>
      <dgm:spPr/>
      <dgm:t>
        <a:bodyPr/>
        <a:lstStyle/>
        <a:p>
          <a:endParaRPr lang="en-US"/>
        </a:p>
      </dgm:t>
    </dgm:pt>
    <dgm:pt modelId="{7B20D8A0-2D6F-41F3-9308-B3F50D2595D2}">
      <dgm:prSet phldrT="[Text]"/>
      <dgm:spPr/>
      <dgm:t>
        <a:bodyPr/>
        <a:lstStyle/>
        <a:p>
          <a:r>
            <a:rPr lang="en-US" dirty="0"/>
            <a:t>Reading</a:t>
          </a:r>
        </a:p>
      </dgm:t>
    </dgm:pt>
    <dgm:pt modelId="{90AA41E0-8747-4E54-88C0-741D34FE2BCF}" type="parTrans" cxnId="{5D36A208-EEB5-44F8-A172-B834234AD01F}">
      <dgm:prSet/>
      <dgm:spPr/>
      <dgm:t>
        <a:bodyPr/>
        <a:lstStyle/>
        <a:p>
          <a:endParaRPr lang="en-US"/>
        </a:p>
      </dgm:t>
    </dgm:pt>
    <dgm:pt modelId="{23FD5341-9BD6-4119-A854-517B78695ED7}" type="sibTrans" cxnId="{5D36A208-EEB5-44F8-A172-B834234AD01F}">
      <dgm:prSet/>
      <dgm:spPr/>
      <dgm:t>
        <a:bodyPr/>
        <a:lstStyle/>
        <a:p>
          <a:endParaRPr lang="en-US"/>
        </a:p>
      </dgm:t>
    </dgm:pt>
    <dgm:pt modelId="{A3823252-5C52-404B-BD7B-E31D26AC1780}">
      <dgm:prSet phldrT="[Text]"/>
      <dgm:spPr/>
      <dgm:t>
        <a:bodyPr/>
        <a:lstStyle/>
        <a:p>
          <a:r>
            <a:rPr lang="en-US" dirty="0"/>
            <a:t>Symbols</a:t>
          </a:r>
        </a:p>
      </dgm:t>
    </dgm:pt>
    <dgm:pt modelId="{199979AB-C3E6-492A-A421-AFA7770D5DAF}" type="parTrans" cxnId="{A2567B90-ED92-4448-B5BC-A0D173DF9BAA}">
      <dgm:prSet/>
      <dgm:spPr/>
      <dgm:t>
        <a:bodyPr/>
        <a:lstStyle/>
        <a:p>
          <a:endParaRPr lang="en-US"/>
        </a:p>
      </dgm:t>
    </dgm:pt>
    <dgm:pt modelId="{8C85A617-B02C-4390-ABA1-E2F429DB1447}" type="sibTrans" cxnId="{A2567B90-ED92-4448-B5BC-A0D173DF9BAA}">
      <dgm:prSet/>
      <dgm:spPr/>
      <dgm:t>
        <a:bodyPr/>
        <a:lstStyle/>
        <a:p>
          <a:endParaRPr lang="en-US"/>
        </a:p>
      </dgm:t>
    </dgm:pt>
    <dgm:pt modelId="{F4A37642-39CC-478E-86E0-BE40D4F6AED1}" type="pres">
      <dgm:prSet presAssocID="{BFCA7B4F-DCB7-41CF-A2B1-858703C18BBE}" presName="Name0" presStyleCnt="0">
        <dgm:presLayoutVars>
          <dgm:dir/>
          <dgm:resizeHandles val="exact"/>
        </dgm:presLayoutVars>
      </dgm:prSet>
      <dgm:spPr/>
    </dgm:pt>
    <dgm:pt modelId="{92347077-BB5F-4618-A12B-BBB3218393BD}" type="pres">
      <dgm:prSet presAssocID="{566A6292-A5ED-4D92-842F-DC00B5D68C51}" presName="node" presStyleLbl="node1" presStyleIdx="0" presStyleCnt="5">
        <dgm:presLayoutVars>
          <dgm:bulletEnabled val="1"/>
        </dgm:presLayoutVars>
      </dgm:prSet>
      <dgm:spPr/>
    </dgm:pt>
    <dgm:pt modelId="{FAFD22C4-BFD6-4521-9AAD-FA6366E2044B}" type="pres">
      <dgm:prSet presAssocID="{371BF814-AE87-4F3F-82E5-C35565E87AB3}" presName="sibTrans" presStyleLbl="sibTrans2D1" presStyleIdx="0" presStyleCnt="5"/>
      <dgm:spPr/>
    </dgm:pt>
    <dgm:pt modelId="{6673F9D7-1347-4B2B-9F12-C2D2AD112D30}" type="pres">
      <dgm:prSet presAssocID="{371BF814-AE87-4F3F-82E5-C35565E87AB3}" presName="connectorText" presStyleLbl="sibTrans2D1" presStyleIdx="0" presStyleCnt="5"/>
      <dgm:spPr/>
    </dgm:pt>
    <dgm:pt modelId="{323D2A03-280B-41F3-B6D1-C91955DF71C5}" type="pres">
      <dgm:prSet presAssocID="{7B20D8A0-2D6F-41F3-9308-B3F50D2595D2}" presName="node" presStyleLbl="node1" presStyleIdx="1" presStyleCnt="5">
        <dgm:presLayoutVars>
          <dgm:bulletEnabled val="1"/>
        </dgm:presLayoutVars>
      </dgm:prSet>
      <dgm:spPr/>
    </dgm:pt>
    <dgm:pt modelId="{98390F7F-D955-4B16-8068-415856D39F76}" type="pres">
      <dgm:prSet presAssocID="{23FD5341-9BD6-4119-A854-517B78695ED7}" presName="sibTrans" presStyleLbl="sibTrans2D1" presStyleIdx="1" presStyleCnt="5"/>
      <dgm:spPr/>
    </dgm:pt>
    <dgm:pt modelId="{AFD0E5AA-B69E-4083-8456-43C462E210DA}" type="pres">
      <dgm:prSet presAssocID="{23FD5341-9BD6-4119-A854-517B78695ED7}" presName="connectorText" presStyleLbl="sibTrans2D1" presStyleIdx="1" presStyleCnt="5"/>
      <dgm:spPr/>
    </dgm:pt>
    <dgm:pt modelId="{7FFA59C5-0942-43D1-BDE5-15F2C43DE9D5}" type="pres">
      <dgm:prSet presAssocID="{A3823252-5C52-404B-BD7B-E31D26AC1780}" presName="node" presStyleLbl="node1" presStyleIdx="2" presStyleCnt="5">
        <dgm:presLayoutVars>
          <dgm:bulletEnabled val="1"/>
        </dgm:presLayoutVars>
      </dgm:prSet>
      <dgm:spPr/>
    </dgm:pt>
    <dgm:pt modelId="{5606DEC3-1C49-4450-9813-3B16136DED18}" type="pres">
      <dgm:prSet presAssocID="{8C85A617-B02C-4390-ABA1-E2F429DB1447}" presName="sibTrans" presStyleLbl="sibTrans2D1" presStyleIdx="2" presStyleCnt="5"/>
      <dgm:spPr/>
    </dgm:pt>
    <dgm:pt modelId="{C808D9C0-C518-4415-B84A-C69E04C101A5}" type="pres">
      <dgm:prSet presAssocID="{8C85A617-B02C-4390-ABA1-E2F429DB1447}" presName="connectorText" presStyleLbl="sibTrans2D1" presStyleIdx="2" presStyleCnt="5"/>
      <dgm:spPr/>
    </dgm:pt>
    <dgm:pt modelId="{8A2D6C8F-F660-4983-B8A5-A53FB0AF4F4B}" type="pres">
      <dgm:prSet presAssocID="{62612984-C23D-4A69-BB00-E26DD41249DE}" presName="node" presStyleLbl="node1" presStyleIdx="3" presStyleCnt="5">
        <dgm:presLayoutVars>
          <dgm:bulletEnabled val="1"/>
        </dgm:presLayoutVars>
      </dgm:prSet>
      <dgm:spPr/>
    </dgm:pt>
    <dgm:pt modelId="{6BD7C4A3-EFF2-4BE7-9708-B81562508652}" type="pres">
      <dgm:prSet presAssocID="{B24CE802-76D6-4D66-AE88-92599BC2CE81}" presName="sibTrans" presStyleLbl="sibTrans2D1" presStyleIdx="3" presStyleCnt="5"/>
      <dgm:spPr/>
    </dgm:pt>
    <dgm:pt modelId="{617ED939-5FC8-40B0-95A2-089002471773}" type="pres">
      <dgm:prSet presAssocID="{B24CE802-76D6-4D66-AE88-92599BC2CE81}" presName="connectorText" presStyleLbl="sibTrans2D1" presStyleIdx="3" presStyleCnt="5"/>
      <dgm:spPr/>
    </dgm:pt>
    <dgm:pt modelId="{BFC4E789-8EA7-4E96-9474-E8816E777E89}" type="pres">
      <dgm:prSet presAssocID="{1BFDF613-4CEE-4640-AF5F-F4BDAA7DA1B6}" presName="node" presStyleLbl="node1" presStyleIdx="4" presStyleCnt="5">
        <dgm:presLayoutVars>
          <dgm:bulletEnabled val="1"/>
        </dgm:presLayoutVars>
      </dgm:prSet>
      <dgm:spPr/>
    </dgm:pt>
    <dgm:pt modelId="{2B9222FD-F300-467D-8E12-B195BE11CFC7}" type="pres">
      <dgm:prSet presAssocID="{FF94921A-720C-485C-B6B2-78607C870D01}" presName="sibTrans" presStyleLbl="sibTrans2D1" presStyleIdx="4" presStyleCnt="5"/>
      <dgm:spPr/>
    </dgm:pt>
    <dgm:pt modelId="{ED3AA276-7F2A-4174-9E9A-25AE74709704}" type="pres">
      <dgm:prSet presAssocID="{FF94921A-720C-485C-B6B2-78607C870D01}" presName="connectorText" presStyleLbl="sibTrans2D1" presStyleIdx="4" presStyleCnt="5"/>
      <dgm:spPr/>
    </dgm:pt>
  </dgm:ptLst>
  <dgm:cxnLst>
    <dgm:cxn modelId="{5D36A208-EEB5-44F8-A172-B834234AD01F}" srcId="{BFCA7B4F-DCB7-41CF-A2B1-858703C18BBE}" destId="{7B20D8A0-2D6F-41F3-9308-B3F50D2595D2}" srcOrd="1" destOrd="0" parTransId="{90AA41E0-8747-4E54-88C0-741D34FE2BCF}" sibTransId="{23FD5341-9BD6-4119-A854-517B78695ED7}"/>
    <dgm:cxn modelId="{29947E10-189A-4D49-9CB8-262ABF69C090}" srcId="{BFCA7B4F-DCB7-41CF-A2B1-858703C18BBE}" destId="{566A6292-A5ED-4D92-842F-DC00B5D68C51}" srcOrd="0" destOrd="0" parTransId="{366E3A4B-3E0E-4E43-988B-D8C3C9860BF5}" sibTransId="{371BF814-AE87-4F3F-82E5-C35565E87AB3}"/>
    <dgm:cxn modelId="{37D89613-4987-4D67-AF7D-988BE5B1396C}" type="presOf" srcId="{FF94921A-720C-485C-B6B2-78607C870D01}" destId="{2B9222FD-F300-467D-8E12-B195BE11CFC7}" srcOrd="0" destOrd="0" presId="urn:microsoft.com/office/officeart/2005/8/layout/cycle7"/>
    <dgm:cxn modelId="{4F5D9D31-9047-45D5-8107-E89F78823B84}" type="presOf" srcId="{B24CE802-76D6-4D66-AE88-92599BC2CE81}" destId="{617ED939-5FC8-40B0-95A2-089002471773}" srcOrd="1" destOrd="0" presId="urn:microsoft.com/office/officeart/2005/8/layout/cycle7"/>
    <dgm:cxn modelId="{78CA2260-66B5-4EEA-9F43-8DEF975EB281}" type="presOf" srcId="{8C85A617-B02C-4390-ABA1-E2F429DB1447}" destId="{5606DEC3-1C49-4450-9813-3B16136DED18}" srcOrd="0" destOrd="0" presId="urn:microsoft.com/office/officeart/2005/8/layout/cycle7"/>
    <dgm:cxn modelId="{094C4842-43E6-4A35-A0B5-64140958EF2A}" type="presOf" srcId="{371BF814-AE87-4F3F-82E5-C35565E87AB3}" destId="{6673F9D7-1347-4B2B-9F12-C2D2AD112D30}" srcOrd="1" destOrd="0" presId="urn:microsoft.com/office/officeart/2005/8/layout/cycle7"/>
    <dgm:cxn modelId="{ACAB5370-451D-423D-B63C-5D87E9A73D31}" type="presOf" srcId="{8C85A617-B02C-4390-ABA1-E2F429DB1447}" destId="{C808D9C0-C518-4415-B84A-C69E04C101A5}" srcOrd="1" destOrd="0" presId="urn:microsoft.com/office/officeart/2005/8/layout/cycle7"/>
    <dgm:cxn modelId="{BF140D7D-10ED-4B68-B8D4-669405AA8C31}" srcId="{BFCA7B4F-DCB7-41CF-A2B1-858703C18BBE}" destId="{1BFDF613-4CEE-4640-AF5F-F4BDAA7DA1B6}" srcOrd="4" destOrd="0" parTransId="{1D61D9E7-AEB5-43D4-88CF-1282E9F4ED7F}" sibTransId="{FF94921A-720C-485C-B6B2-78607C870D01}"/>
    <dgm:cxn modelId="{9883FD82-34CF-4307-9C69-2FF4745B8F52}" type="presOf" srcId="{62612984-C23D-4A69-BB00-E26DD41249DE}" destId="{8A2D6C8F-F660-4983-B8A5-A53FB0AF4F4B}" srcOrd="0" destOrd="0" presId="urn:microsoft.com/office/officeart/2005/8/layout/cycle7"/>
    <dgm:cxn modelId="{D9430C86-C65D-4D8D-928B-488C1E671048}" type="presOf" srcId="{FF94921A-720C-485C-B6B2-78607C870D01}" destId="{ED3AA276-7F2A-4174-9E9A-25AE74709704}" srcOrd="1" destOrd="0" presId="urn:microsoft.com/office/officeart/2005/8/layout/cycle7"/>
    <dgm:cxn modelId="{6DACB38B-061B-4386-98D9-EBD9C5A4C948}" type="presOf" srcId="{566A6292-A5ED-4D92-842F-DC00B5D68C51}" destId="{92347077-BB5F-4618-A12B-BBB3218393BD}" srcOrd="0" destOrd="0" presId="urn:microsoft.com/office/officeart/2005/8/layout/cycle7"/>
    <dgm:cxn modelId="{A2567B90-ED92-4448-B5BC-A0D173DF9BAA}" srcId="{BFCA7B4F-DCB7-41CF-A2B1-858703C18BBE}" destId="{A3823252-5C52-404B-BD7B-E31D26AC1780}" srcOrd="2" destOrd="0" parTransId="{199979AB-C3E6-492A-A421-AFA7770D5DAF}" sibTransId="{8C85A617-B02C-4390-ABA1-E2F429DB1447}"/>
    <dgm:cxn modelId="{A66E8A97-F170-4737-BD7E-2C95B6D86559}" srcId="{BFCA7B4F-DCB7-41CF-A2B1-858703C18BBE}" destId="{62612984-C23D-4A69-BB00-E26DD41249DE}" srcOrd="3" destOrd="0" parTransId="{69167C85-876D-4D33-866A-9BA7DEAE14F8}" sibTransId="{B24CE802-76D6-4D66-AE88-92599BC2CE81}"/>
    <dgm:cxn modelId="{E1122EA0-1A92-470C-B44B-4A296A3E3382}" type="presOf" srcId="{371BF814-AE87-4F3F-82E5-C35565E87AB3}" destId="{FAFD22C4-BFD6-4521-9AAD-FA6366E2044B}" srcOrd="0" destOrd="0" presId="urn:microsoft.com/office/officeart/2005/8/layout/cycle7"/>
    <dgm:cxn modelId="{724168C6-8580-44E0-A971-C04A095DDE0B}" type="presOf" srcId="{1BFDF613-4CEE-4640-AF5F-F4BDAA7DA1B6}" destId="{BFC4E789-8EA7-4E96-9474-E8816E777E89}" srcOrd="0" destOrd="0" presId="urn:microsoft.com/office/officeart/2005/8/layout/cycle7"/>
    <dgm:cxn modelId="{57D421C8-3F96-4E38-93AE-9CE4E0400151}" type="presOf" srcId="{23FD5341-9BD6-4119-A854-517B78695ED7}" destId="{AFD0E5AA-B69E-4083-8456-43C462E210DA}" srcOrd="1" destOrd="0" presId="urn:microsoft.com/office/officeart/2005/8/layout/cycle7"/>
    <dgm:cxn modelId="{AA3B9AD2-79F4-4F4D-80F3-9AC428259AFF}" type="presOf" srcId="{BFCA7B4F-DCB7-41CF-A2B1-858703C18BBE}" destId="{F4A37642-39CC-478E-86E0-BE40D4F6AED1}" srcOrd="0" destOrd="0" presId="urn:microsoft.com/office/officeart/2005/8/layout/cycle7"/>
    <dgm:cxn modelId="{B0C1D9D7-9D99-4D66-824E-E3BF40B2F0AC}" type="presOf" srcId="{23FD5341-9BD6-4119-A854-517B78695ED7}" destId="{98390F7F-D955-4B16-8068-415856D39F76}" srcOrd="0" destOrd="0" presId="urn:microsoft.com/office/officeart/2005/8/layout/cycle7"/>
    <dgm:cxn modelId="{1C0716E9-F1A5-4E45-A22C-D0E022A01E92}" type="presOf" srcId="{A3823252-5C52-404B-BD7B-E31D26AC1780}" destId="{7FFA59C5-0942-43D1-BDE5-15F2C43DE9D5}" srcOrd="0" destOrd="0" presId="urn:microsoft.com/office/officeart/2005/8/layout/cycle7"/>
    <dgm:cxn modelId="{69A266F6-AE9B-437A-9ABA-880A988CE159}" type="presOf" srcId="{7B20D8A0-2D6F-41F3-9308-B3F50D2595D2}" destId="{323D2A03-280B-41F3-B6D1-C91955DF71C5}" srcOrd="0" destOrd="0" presId="urn:microsoft.com/office/officeart/2005/8/layout/cycle7"/>
    <dgm:cxn modelId="{63F1D9FD-5079-43EA-A8A7-8DBBE51B53E4}" type="presOf" srcId="{B24CE802-76D6-4D66-AE88-92599BC2CE81}" destId="{6BD7C4A3-EFF2-4BE7-9708-B81562508652}" srcOrd="0" destOrd="0" presId="urn:microsoft.com/office/officeart/2005/8/layout/cycle7"/>
    <dgm:cxn modelId="{1A9E3FCD-9EB1-4B7E-81EE-E1690251DCC4}" type="presParOf" srcId="{F4A37642-39CC-478E-86E0-BE40D4F6AED1}" destId="{92347077-BB5F-4618-A12B-BBB3218393BD}" srcOrd="0" destOrd="0" presId="urn:microsoft.com/office/officeart/2005/8/layout/cycle7"/>
    <dgm:cxn modelId="{92BC5B1F-1528-4082-98F2-6C5C0504FD8B}" type="presParOf" srcId="{F4A37642-39CC-478E-86E0-BE40D4F6AED1}" destId="{FAFD22C4-BFD6-4521-9AAD-FA6366E2044B}" srcOrd="1" destOrd="0" presId="urn:microsoft.com/office/officeart/2005/8/layout/cycle7"/>
    <dgm:cxn modelId="{5B5D69F4-AE22-475B-94A4-084E94E8B5EE}" type="presParOf" srcId="{FAFD22C4-BFD6-4521-9AAD-FA6366E2044B}" destId="{6673F9D7-1347-4B2B-9F12-C2D2AD112D30}" srcOrd="0" destOrd="0" presId="urn:microsoft.com/office/officeart/2005/8/layout/cycle7"/>
    <dgm:cxn modelId="{06A338BD-7A0A-477C-BB3D-45EDBB0EF5B6}" type="presParOf" srcId="{F4A37642-39CC-478E-86E0-BE40D4F6AED1}" destId="{323D2A03-280B-41F3-B6D1-C91955DF71C5}" srcOrd="2" destOrd="0" presId="urn:microsoft.com/office/officeart/2005/8/layout/cycle7"/>
    <dgm:cxn modelId="{029ED373-6D66-45C0-A3F6-BCF85CB3EB99}" type="presParOf" srcId="{F4A37642-39CC-478E-86E0-BE40D4F6AED1}" destId="{98390F7F-D955-4B16-8068-415856D39F76}" srcOrd="3" destOrd="0" presId="urn:microsoft.com/office/officeart/2005/8/layout/cycle7"/>
    <dgm:cxn modelId="{F86AA47E-7B8D-46DE-99B7-E73A999C5CCF}" type="presParOf" srcId="{98390F7F-D955-4B16-8068-415856D39F76}" destId="{AFD0E5AA-B69E-4083-8456-43C462E210DA}" srcOrd="0" destOrd="0" presId="urn:microsoft.com/office/officeart/2005/8/layout/cycle7"/>
    <dgm:cxn modelId="{BDA636F8-7530-4750-A799-4E5E3022521B}" type="presParOf" srcId="{F4A37642-39CC-478E-86E0-BE40D4F6AED1}" destId="{7FFA59C5-0942-43D1-BDE5-15F2C43DE9D5}" srcOrd="4" destOrd="0" presId="urn:microsoft.com/office/officeart/2005/8/layout/cycle7"/>
    <dgm:cxn modelId="{8165A950-E0D6-4F27-80EE-7F4C8A040AB3}" type="presParOf" srcId="{F4A37642-39CC-478E-86E0-BE40D4F6AED1}" destId="{5606DEC3-1C49-4450-9813-3B16136DED18}" srcOrd="5" destOrd="0" presId="urn:microsoft.com/office/officeart/2005/8/layout/cycle7"/>
    <dgm:cxn modelId="{2D024A71-493E-49B4-AEEB-5EA82F0A2C6D}" type="presParOf" srcId="{5606DEC3-1C49-4450-9813-3B16136DED18}" destId="{C808D9C0-C518-4415-B84A-C69E04C101A5}" srcOrd="0" destOrd="0" presId="urn:microsoft.com/office/officeart/2005/8/layout/cycle7"/>
    <dgm:cxn modelId="{DE945B9B-1B5C-4543-ABCD-D61F32E6D564}" type="presParOf" srcId="{F4A37642-39CC-478E-86E0-BE40D4F6AED1}" destId="{8A2D6C8F-F660-4983-B8A5-A53FB0AF4F4B}" srcOrd="6" destOrd="0" presId="urn:microsoft.com/office/officeart/2005/8/layout/cycle7"/>
    <dgm:cxn modelId="{E20F8039-76FF-468B-A668-7EBAA018978D}" type="presParOf" srcId="{F4A37642-39CC-478E-86E0-BE40D4F6AED1}" destId="{6BD7C4A3-EFF2-4BE7-9708-B81562508652}" srcOrd="7" destOrd="0" presId="urn:microsoft.com/office/officeart/2005/8/layout/cycle7"/>
    <dgm:cxn modelId="{D08CC3C2-EB48-43EA-BE6C-988D2E4A9003}" type="presParOf" srcId="{6BD7C4A3-EFF2-4BE7-9708-B81562508652}" destId="{617ED939-5FC8-40B0-95A2-089002471773}" srcOrd="0" destOrd="0" presId="urn:microsoft.com/office/officeart/2005/8/layout/cycle7"/>
    <dgm:cxn modelId="{3F0BF025-57E1-4161-961A-FD7153F563C2}" type="presParOf" srcId="{F4A37642-39CC-478E-86E0-BE40D4F6AED1}" destId="{BFC4E789-8EA7-4E96-9474-E8816E777E89}" srcOrd="8" destOrd="0" presId="urn:microsoft.com/office/officeart/2005/8/layout/cycle7"/>
    <dgm:cxn modelId="{BBA10CF9-446F-48FA-B6E5-12BFDDFE26B5}" type="presParOf" srcId="{F4A37642-39CC-478E-86E0-BE40D4F6AED1}" destId="{2B9222FD-F300-467D-8E12-B195BE11CFC7}" srcOrd="9" destOrd="0" presId="urn:microsoft.com/office/officeart/2005/8/layout/cycle7"/>
    <dgm:cxn modelId="{BE4EC9B0-5E50-48B0-8CE3-3159963B6620}" type="presParOf" srcId="{2B9222FD-F300-467D-8E12-B195BE11CFC7}" destId="{ED3AA276-7F2A-4174-9E9A-25AE74709704}"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DE3DAA-D900-42AA-95D0-A7EBE780459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D31A9AC-0F42-43C4-B886-A763078177F5}">
      <dgm:prSet phldrT="[Text]" custT="1"/>
      <dgm:spPr/>
      <dgm:t>
        <a:bodyPr/>
        <a:lstStyle/>
        <a:p>
          <a:pPr>
            <a:buFont typeface="+mj-lt"/>
            <a:buAutoNum type="arabicPeriod"/>
          </a:pPr>
          <a:endParaRPr lang="en-US" sz="2800" dirty="0"/>
        </a:p>
      </dgm:t>
    </dgm:pt>
    <dgm:pt modelId="{5AEDBB16-B002-4D6E-BA54-456D7B9C9DCB}" type="parTrans" cxnId="{655DA7A1-5B90-4C40-AF59-7BFDB648E03F}">
      <dgm:prSet/>
      <dgm:spPr/>
      <dgm:t>
        <a:bodyPr/>
        <a:lstStyle/>
        <a:p>
          <a:endParaRPr lang="en-US"/>
        </a:p>
      </dgm:t>
    </dgm:pt>
    <dgm:pt modelId="{20269A6A-B4A8-44B0-BCFB-90BEB6C321BA}" type="sibTrans" cxnId="{655DA7A1-5B90-4C40-AF59-7BFDB648E03F}">
      <dgm:prSet/>
      <dgm:spPr/>
      <dgm:t>
        <a:bodyPr/>
        <a:lstStyle/>
        <a:p>
          <a:endParaRPr lang="en-US"/>
        </a:p>
      </dgm:t>
    </dgm:pt>
    <dgm:pt modelId="{38E5BC42-6507-4A43-9768-0BBBC67FD358}">
      <dgm:prSet phldrT="[Text]" custT="1"/>
      <dgm:spPr/>
      <dgm:t>
        <a:bodyPr/>
        <a:lstStyle/>
        <a:p>
          <a:pPr>
            <a:buFont typeface="+mj-lt"/>
            <a:buAutoNum type="arabicPeriod"/>
          </a:pPr>
          <a:endParaRPr lang="en-US" sz="2800" dirty="0"/>
        </a:p>
      </dgm:t>
    </dgm:pt>
    <dgm:pt modelId="{FB74C5BD-E372-45F3-886E-5CF6ED707445}" type="parTrans" cxnId="{0C6511F5-E0E0-4FC5-9DFC-823BAA5E4173}">
      <dgm:prSet/>
      <dgm:spPr/>
      <dgm:t>
        <a:bodyPr/>
        <a:lstStyle/>
        <a:p>
          <a:endParaRPr lang="en-US"/>
        </a:p>
      </dgm:t>
    </dgm:pt>
    <dgm:pt modelId="{DF8823D5-F65A-45B5-A323-2D98A09914F9}" type="sibTrans" cxnId="{0C6511F5-E0E0-4FC5-9DFC-823BAA5E4173}">
      <dgm:prSet/>
      <dgm:spPr/>
      <dgm:t>
        <a:bodyPr/>
        <a:lstStyle/>
        <a:p>
          <a:endParaRPr lang="en-US"/>
        </a:p>
      </dgm:t>
    </dgm:pt>
    <dgm:pt modelId="{7023AC1A-2214-4CD3-8DB9-F4B57135BE66}">
      <dgm:prSet phldrT="[Text]" custT="1"/>
      <dgm:spPr/>
      <dgm:t>
        <a:bodyPr/>
        <a:lstStyle/>
        <a:p>
          <a:pPr>
            <a:buFont typeface="+mj-lt"/>
            <a:buAutoNum type="arabicPeriod"/>
          </a:pPr>
          <a:endParaRPr lang="en-US" sz="2800" dirty="0"/>
        </a:p>
      </dgm:t>
    </dgm:pt>
    <dgm:pt modelId="{D76CC291-F77F-49BB-9F1C-781D9037B548}" type="parTrans" cxnId="{6A01A9BA-98D5-4AFF-9AF9-B0795D465FCF}">
      <dgm:prSet/>
      <dgm:spPr/>
      <dgm:t>
        <a:bodyPr/>
        <a:lstStyle/>
        <a:p>
          <a:endParaRPr lang="en-US"/>
        </a:p>
      </dgm:t>
    </dgm:pt>
    <dgm:pt modelId="{CAD0CFAD-C3FA-4F9E-9A68-E0904A18AB98}" type="sibTrans" cxnId="{6A01A9BA-98D5-4AFF-9AF9-B0795D465FCF}">
      <dgm:prSet/>
      <dgm:spPr/>
      <dgm:t>
        <a:bodyPr/>
        <a:lstStyle/>
        <a:p>
          <a:endParaRPr lang="en-US"/>
        </a:p>
      </dgm:t>
    </dgm:pt>
    <dgm:pt modelId="{C4698A15-5844-42E3-8A42-97A3CD639404}">
      <dgm:prSet phldrT="[Text]" custT="1"/>
      <dgm:spPr/>
      <dgm:t>
        <a:bodyPr/>
        <a:lstStyle/>
        <a:p>
          <a:pPr>
            <a:buFont typeface="+mj-lt"/>
            <a:buAutoNum type="arabicPeriod"/>
          </a:pPr>
          <a:endParaRPr lang="en-US" sz="2800" dirty="0"/>
        </a:p>
      </dgm:t>
    </dgm:pt>
    <dgm:pt modelId="{04E02E51-1BCE-4BE6-B760-21D08ACC05DD}" type="parTrans" cxnId="{2844C4E5-F7A8-42DF-82BD-0D7B33B303AE}">
      <dgm:prSet/>
      <dgm:spPr/>
      <dgm:t>
        <a:bodyPr/>
        <a:lstStyle/>
        <a:p>
          <a:endParaRPr lang="en-US"/>
        </a:p>
      </dgm:t>
    </dgm:pt>
    <dgm:pt modelId="{517DF26B-DBC3-441B-BEF7-510D16F9AAA5}" type="sibTrans" cxnId="{2844C4E5-F7A8-42DF-82BD-0D7B33B303AE}">
      <dgm:prSet/>
      <dgm:spPr/>
      <dgm:t>
        <a:bodyPr/>
        <a:lstStyle/>
        <a:p>
          <a:endParaRPr lang="en-US"/>
        </a:p>
      </dgm:t>
    </dgm:pt>
    <dgm:pt modelId="{3ABC80B4-5E42-4B4B-BEC4-6AD7938813E7}">
      <dgm:prSet phldrT="[Text]" custT="1"/>
      <dgm:spPr/>
      <dgm:t>
        <a:bodyPr/>
        <a:lstStyle/>
        <a:p>
          <a:pPr>
            <a:buFont typeface="+mj-lt"/>
            <a:buAutoNum type="arabicPeriod"/>
          </a:pPr>
          <a:endParaRPr lang="en-US" sz="2800" dirty="0"/>
        </a:p>
      </dgm:t>
    </dgm:pt>
    <dgm:pt modelId="{457096CA-9C50-469B-BAB6-4EF9A06D2386}" type="parTrans" cxnId="{833B1AA9-01C3-4FC6-8B37-54A2AC3A8FC6}">
      <dgm:prSet/>
      <dgm:spPr/>
      <dgm:t>
        <a:bodyPr/>
        <a:lstStyle/>
        <a:p>
          <a:endParaRPr lang="en-US"/>
        </a:p>
      </dgm:t>
    </dgm:pt>
    <dgm:pt modelId="{E35BEF25-702F-475F-AC94-9E15DE4212FB}" type="sibTrans" cxnId="{833B1AA9-01C3-4FC6-8B37-54A2AC3A8FC6}">
      <dgm:prSet/>
      <dgm:spPr/>
      <dgm:t>
        <a:bodyPr/>
        <a:lstStyle/>
        <a:p>
          <a:endParaRPr lang="en-US"/>
        </a:p>
      </dgm:t>
    </dgm:pt>
    <dgm:pt modelId="{AC84347A-384A-4586-9475-818E8AB0BE7F}">
      <dgm:prSet phldrT="[Text]" custT="1"/>
      <dgm:spPr/>
      <dgm:t>
        <a:bodyPr/>
        <a:lstStyle/>
        <a:p>
          <a:pPr>
            <a:buFont typeface="+mj-lt"/>
            <a:buAutoNum type="arabicPeriod"/>
          </a:pPr>
          <a:endParaRPr lang="en-US" sz="2800" dirty="0"/>
        </a:p>
      </dgm:t>
    </dgm:pt>
    <dgm:pt modelId="{7E8F78D6-52E9-4FB5-91E4-F9745B422FA6}" type="parTrans" cxnId="{6CE97A8B-7C0B-40D3-A4C5-5BCE2F9A88E0}">
      <dgm:prSet/>
      <dgm:spPr/>
      <dgm:t>
        <a:bodyPr/>
        <a:lstStyle/>
        <a:p>
          <a:endParaRPr lang="en-US"/>
        </a:p>
      </dgm:t>
    </dgm:pt>
    <dgm:pt modelId="{17BE93F9-CA6F-4DF7-A83F-15B22A37B840}" type="sibTrans" cxnId="{6CE97A8B-7C0B-40D3-A4C5-5BCE2F9A88E0}">
      <dgm:prSet/>
      <dgm:spPr/>
      <dgm:t>
        <a:bodyPr/>
        <a:lstStyle/>
        <a:p>
          <a:endParaRPr lang="en-US"/>
        </a:p>
      </dgm:t>
    </dgm:pt>
    <dgm:pt modelId="{18EC43FD-E750-4C0F-8649-C7A1809D12B1}">
      <dgm:prSet phldrT="[Text]" custT="1"/>
      <dgm:spPr/>
      <dgm:t>
        <a:bodyPr/>
        <a:lstStyle/>
        <a:p>
          <a:pPr>
            <a:buFont typeface="+mj-lt"/>
            <a:buAutoNum type="arabicPeriod"/>
          </a:pPr>
          <a:endParaRPr lang="en-US" sz="2800" dirty="0"/>
        </a:p>
      </dgm:t>
    </dgm:pt>
    <dgm:pt modelId="{06AD35F3-509C-4F31-AD0C-F379CCF2827C}" type="parTrans" cxnId="{60A7EC75-39D5-4FF0-A8CE-F2B7D3582406}">
      <dgm:prSet/>
      <dgm:spPr/>
      <dgm:t>
        <a:bodyPr/>
        <a:lstStyle/>
        <a:p>
          <a:endParaRPr lang="en-US"/>
        </a:p>
      </dgm:t>
    </dgm:pt>
    <dgm:pt modelId="{FB02FEC9-80ED-4D2E-9BD8-530DDDB7ADFC}" type="sibTrans" cxnId="{60A7EC75-39D5-4FF0-A8CE-F2B7D3582406}">
      <dgm:prSet/>
      <dgm:spPr/>
      <dgm:t>
        <a:bodyPr/>
        <a:lstStyle/>
        <a:p>
          <a:endParaRPr lang="en-US"/>
        </a:p>
      </dgm:t>
    </dgm:pt>
    <dgm:pt modelId="{DB0FC093-7B5D-400B-802A-75144144A494}">
      <dgm:prSet phldrT="[Text]" custT="1"/>
      <dgm:spPr/>
      <dgm:t>
        <a:bodyPr/>
        <a:lstStyle/>
        <a:p>
          <a:pPr>
            <a:buFont typeface="+mj-lt"/>
            <a:buAutoNum type="arabicPeriod"/>
          </a:pPr>
          <a:endParaRPr lang="en-US" sz="2800" dirty="0"/>
        </a:p>
      </dgm:t>
    </dgm:pt>
    <dgm:pt modelId="{AB7C5699-91D8-43D0-B6EF-CABA47D8C938}" type="parTrans" cxnId="{35364D79-3AD1-4C86-AC8C-80A9CE0B5DEA}">
      <dgm:prSet/>
      <dgm:spPr/>
      <dgm:t>
        <a:bodyPr/>
        <a:lstStyle/>
        <a:p>
          <a:endParaRPr lang="en-US"/>
        </a:p>
      </dgm:t>
    </dgm:pt>
    <dgm:pt modelId="{E1D8B3A7-CD6C-4E25-94E0-B7AEA3EA5BFE}" type="sibTrans" cxnId="{35364D79-3AD1-4C86-AC8C-80A9CE0B5DEA}">
      <dgm:prSet/>
      <dgm:spPr/>
      <dgm:t>
        <a:bodyPr/>
        <a:lstStyle/>
        <a:p>
          <a:endParaRPr lang="en-US"/>
        </a:p>
      </dgm:t>
    </dgm:pt>
    <dgm:pt modelId="{72DF6E3E-A53A-49A9-8DFD-019F0E4BD34C}">
      <dgm:prSet phldrT="[Text]" custT="1"/>
      <dgm:spPr/>
      <dgm:t>
        <a:bodyPr/>
        <a:lstStyle/>
        <a:p>
          <a:pPr>
            <a:buFont typeface="+mj-lt"/>
            <a:buAutoNum type="arabicPeriod"/>
          </a:pPr>
          <a:endParaRPr lang="en-US" sz="2800" dirty="0"/>
        </a:p>
      </dgm:t>
    </dgm:pt>
    <dgm:pt modelId="{5BFAAE60-95D0-42C8-ABB4-3FE4135A7768}" type="parTrans" cxnId="{BAC5EB84-94C8-42C6-88DF-C5384A7789A7}">
      <dgm:prSet/>
      <dgm:spPr/>
      <dgm:t>
        <a:bodyPr/>
        <a:lstStyle/>
        <a:p>
          <a:endParaRPr lang="en-US"/>
        </a:p>
      </dgm:t>
    </dgm:pt>
    <dgm:pt modelId="{4BAFD9DF-4DFE-435A-A2F4-0E6245D9461D}" type="sibTrans" cxnId="{BAC5EB84-94C8-42C6-88DF-C5384A7789A7}">
      <dgm:prSet/>
      <dgm:spPr/>
      <dgm:t>
        <a:bodyPr/>
        <a:lstStyle/>
        <a:p>
          <a:endParaRPr lang="en-US"/>
        </a:p>
      </dgm:t>
    </dgm:pt>
    <dgm:pt modelId="{8F3256BC-2CAC-457D-A8AA-F4F691E9F58B}">
      <dgm:prSet phldrT="[Text]" custT="1"/>
      <dgm:spPr/>
      <dgm:t>
        <a:bodyPr/>
        <a:lstStyle/>
        <a:p>
          <a:pPr>
            <a:buFont typeface="+mj-lt"/>
            <a:buAutoNum type="arabicPeriod"/>
          </a:pPr>
          <a:endParaRPr lang="en-US" sz="2800" dirty="0"/>
        </a:p>
      </dgm:t>
    </dgm:pt>
    <dgm:pt modelId="{38382C60-8BD2-4D38-BBF0-98D9D05E3F63}" type="parTrans" cxnId="{BE6B516C-328F-40D5-9A46-56E91D2A6903}">
      <dgm:prSet/>
      <dgm:spPr/>
      <dgm:t>
        <a:bodyPr/>
        <a:lstStyle/>
        <a:p>
          <a:endParaRPr lang="en-US"/>
        </a:p>
      </dgm:t>
    </dgm:pt>
    <dgm:pt modelId="{DB5D51C9-326D-4F35-AD58-595C657F267A}" type="sibTrans" cxnId="{BE6B516C-328F-40D5-9A46-56E91D2A6903}">
      <dgm:prSet/>
      <dgm:spPr/>
      <dgm:t>
        <a:bodyPr/>
        <a:lstStyle/>
        <a:p>
          <a:endParaRPr lang="en-US"/>
        </a:p>
      </dgm:t>
    </dgm:pt>
    <dgm:pt modelId="{1F2CF1AD-6DED-4FE1-9DF2-0A0BE4E2178B}">
      <dgm:prSet phldrT="[Text]" custT="1"/>
      <dgm:spPr/>
      <dgm:t>
        <a:bodyPr/>
        <a:lstStyle/>
        <a:p>
          <a:pPr>
            <a:buFont typeface="+mj-lt"/>
            <a:buAutoNum type="arabicPeriod"/>
          </a:pPr>
          <a:endParaRPr lang="en-US" sz="2800" dirty="0"/>
        </a:p>
      </dgm:t>
    </dgm:pt>
    <dgm:pt modelId="{48E73F2D-94E7-4589-96A7-2AB2036983A9}" type="parTrans" cxnId="{95722B3B-293E-4D45-B591-1FC9B58D0C19}">
      <dgm:prSet/>
      <dgm:spPr/>
      <dgm:t>
        <a:bodyPr/>
        <a:lstStyle/>
        <a:p>
          <a:endParaRPr lang="en-US"/>
        </a:p>
      </dgm:t>
    </dgm:pt>
    <dgm:pt modelId="{06DB56FC-C8A2-4187-B602-263ED86B2098}" type="sibTrans" cxnId="{95722B3B-293E-4D45-B591-1FC9B58D0C19}">
      <dgm:prSet/>
      <dgm:spPr/>
      <dgm:t>
        <a:bodyPr/>
        <a:lstStyle/>
        <a:p>
          <a:endParaRPr lang="en-US"/>
        </a:p>
      </dgm:t>
    </dgm:pt>
    <dgm:pt modelId="{03CC50A9-F9C4-453C-BA09-1B9C4879DC7D}">
      <dgm:prSet phldrT="[Text]" custT="1"/>
      <dgm:spPr/>
      <dgm:t>
        <a:bodyPr/>
        <a:lstStyle/>
        <a:p>
          <a:pPr>
            <a:buFont typeface="+mj-lt"/>
            <a:buAutoNum type="arabicPeriod"/>
          </a:pPr>
          <a:endParaRPr lang="en-US" sz="2800" dirty="0"/>
        </a:p>
      </dgm:t>
    </dgm:pt>
    <dgm:pt modelId="{276B8338-02D9-4576-9A7F-1D396CB3EB1A}" type="parTrans" cxnId="{DFBCB487-27B7-4DF2-910F-7CA7C3AE5BA2}">
      <dgm:prSet/>
      <dgm:spPr/>
      <dgm:t>
        <a:bodyPr/>
        <a:lstStyle/>
        <a:p>
          <a:endParaRPr lang="en-US"/>
        </a:p>
      </dgm:t>
    </dgm:pt>
    <dgm:pt modelId="{430F7A00-D298-490B-8FDB-E80768E9AD93}" type="sibTrans" cxnId="{DFBCB487-27B7-4DF2-910F-7CA7C3AE5BA2}">
      <dgm:prSet/>
      <dgm:spPr/>
      <dgm:t>
        <a:bodyPr/>
        <a:lstStyle/>
        <a:p>
          <a:endParaRPr lang="en-US"/>
        </a:p>
      </dgm:t>
    </dgm:pt>
    <dgm:pt modelId="{32FDE986-6174-4BEF-8313-F67DD9818D10}">
      <dgm:prSet phldrT="[Text]" custT="1"/>
      <dgm:spPr/>
      <dgm:t>
        <a:bodyPr/>
        <a:lstStyle/>
        <a:p>
          <a:pPr>
            <a:buFont typeface="+mj-lt"/>
            <a:buAutoNum type="arabicPeriod"/>
          </a:pPr>
          <a:endParaRPr lang="en-US" sz="2800" dirty="0"/>
        </a:p>
      </dgm:t>
    </dgm:pt>
    <dgm:pt modelId="{01C3DF76-D80D-44B3-83F6-C5EACCEB0D1F}" type="parTrans" cxnId="{8CCBDC5A-CDCB-402C-9091-E08ACE46D9FC}">
      <dgm:prSet/>
      <dgm:spPr/>
      <dgm:t>
        <a:bodyPr/>
        <a:lstStyle/>
        <a:p>
          <a:endParaRPr lang="en-US"/>
        </a:p>
      </dgm:t>
    </dgm:pt>
    <dgm:pt modelId="{2688EB6B-52B5-4E66-86A0-F394A18EF245}" type="sibTrans" cxnId="{8CCBDC5A-CDCB-402C-9091-E08ACE46D9FC}">
      <dgm:prSet/>
      <dgm:spPr/>
      <dgm:t>
        <a:bodyPr/>
        <a:lstStyle/>
        <a:p>
          <a:endParaRPr lang="en-US"/>
        </a:p>
      </dgm:t>
    </dgm:pt>
    <dgm:pt modelId="{74F929C5-B987-4A18-B177-18399F3873D5}">
      <dgm:prSet phldrT="[Text]" custT="1"/>
      <dgm:spPr/>
      <dgm:t>
        <a:bodyPr/>
        <a:lstStyle/>
        <a:p>
          <a:pPr>
            <a:buFont typeface="+mj-lt"/>
            <a:buAutoNum type="arabicPeriod"/>
          </a:pPr>
          <a:endParaRPr lang="en-US" sz="2800" dirty="0"/>
        </a:p>
      </dgm:t>
    </dgm:pt>
    <dgm:pt modelId="{B245A4C7-2F4F-4A26-A4E7-3025344A7B29}" type="parTrans" cxnId="{1499A926-3D8B-426B-B82D-FCFECD210F26}">
      <dgm:prSet/>
      <dgm:spPr/>
      <dgm:t>
        <a:bodyPr/>
        <a:lstStyle/>
        <a:p>
          <a:endParaRPr lang="en-US"/>
        </a:p>
      </dgm:t>
    </dgm:pt>
    <dgm:pt modelId="{DFF5D4B3-F7F9-42E7-8C29-5E5FAF8DD570}" type="sibTrans" cxnId="{1499A926-3D8B-426B-B82D-FCFECD210F26}">
      <dgm:prSet/>
      <dgm:spPr/>
      <dgm:t>
        <a:bodyPr/>
        <a:lstStyle/>
        <a:p>
          <a:endParaRPr lang="en-US"/>
        </a:p>
      </dgm:t>
    </dgm:pt>
    <dgm:pt modelId="{9E9526DE-CF56-4ECD-88C9-F81DE633E7CB}" type="pres">
      <dgm:prSet presAssocID="{EBDE3DAA-D900-42AA-95D0-A7EBE7804594}" presName="Name0" presStyleCnt="0">
        <dgm:presLayoutVars>
          <dgm:dir/>
          <dgm:animLvl val="lvl"/>
          <dgm:resizeHandles val="exact"/>
        </dgm:presLayoutVars>
      </dgm:prSet>
      <dgm:spPr/>
    </dgm:pt>
    <dgm:pt modelId="{582A0904-DCCC-48CB-9D25-A77CF092B866}" type="pres">
      <dgm:prSet presAssocID="{38E5BC42-6507-4A43-9768-0BBBC67FD358}" presName="composite" presStyleCnt="0"/>
      <dgm:spPr/>
    </dgm:pt>
    <dgm:pt modelId="{BA2AB128-10F5-4857-8CAB-34A556F61F2C}" type="pres">
      <dgm:prSet presAssocID="{38E5BC42-6507-4A43-9768-0BBBC67FD358}" presName="parTx" presStyleLbl="alignNode1" presStyleIdx="0" presStyleCnt="1">
        <dgm:presLayoutVars>
          <dgm:chMax val="0"/>
          <dgm:chPref val="0"/>
          <dgm:bulletEnabled val="1"/>
        </dgm:presLayoutVars>
      </dgm:prSet>
      <dgm:spPr/>
    </dgm:pt>
    <dgm:pt modelId="{D8B5A41A-9141-4A99-B4B0-74C860A9AA68}" type="pres">
      <dgm:prSet presAssocID="{38E5BC42-6507-4A43-9768-0BBBC67FD358}" presName="desTx" presStyleLbl="alignAccFollowNode1" presStyleIdx="0" presStyleCnt="1">
        <dgm:presLayoutVars>
          <dgm:bulletEnabled val="1"/>
        </dgm:presLayoutVars>
      </dgm:prSet>
      <dgm:spPr/>
    </dgm:pt>
  </dgm:ptLst>
  <dgm:cxnLst>
    <dgm:cxn modelId="{6A21D520-8CF9-479F-BDC8-9E288FB239AB}" type="presOf" srcId="{72DF6E3E-A53A-49A9-8DFD-019F0E4BD34C}" destId="{D8B5A41A-9141-4A99-B4B0-74C860A9AA68}" srcOrd="0" destOrd="6" presId="urn:microsoft.com/office/officeart/2005/8/layout/hList1"/>
    <dgm:cxn modelId="{1499A926-3D8B-426B-B82D-FCFECD210F26}" srcId="{38E5BC42-6507-4A43-9768-0BBBC67FD358}" destId="{74F929C5-B987-4A18-B177-18399F3873D5}" srcOrd="11" destOrd="0" parTransId="{B245A4C7-2F4F-4A26-A4E7-3025344A7B29}" sibTransId="{DFF5D4B3-F7F9-42E7-8C29-5E5FAF8DD570}"/>
    <dgm:cxn modelId="{0607532D-5BFF-4DD9-B8FE-E0282BE52C32}" type="presOf" srcId="{7023AC1A-2214-4CD3-8DB9-F4B57135BE66}" destId="{D8B5A41A-9141-4A99-B4B0-74C860A9AA68}" srcOrd="0" destOrd="0" presId="urn:microsoft.com/office/officeart/2005/8/layout/hList1"/>
    <dgm:cxn modelId="{9C2CE930-0118-4CB4-ACF4-BA1636F8A80B}" type="presOf" srcId="{74F929C5-B987-4A18-B177-18399F3873D5}" destId="{D8B5A41A-9141-4A99-B4B0-74C860A9AA68}" srcOrd="0" destOrd="11" presId="urn:microsoft.com/office/officeart/2005/8/layout/hList1"/>
    <dgm:cxn modelId="{7EE84A39-D664-4EE1-8950-EAC000EBE7FF}" type="presOf" srcId="{4D31A9AC-0F42-43C4-B886-A763078177F5}" destId="{D8B5A41A-9141-4A99-B4B0-74C860A9AA68}" srcOrd="0" destOrd="12" presId="urn:microsoft.com/office/officeart/2005/8/layout/hList1"/>
    <dgm:cxn modelId="{95722B3B-293E-4D45-B591-1FC9B58D0C19}" srcId="{38E5BC42-6507-4A43-9768-0BBBC67FD358}" destId="{1F2CF1AD-6DED-4FE1-9DF2-0A0BE4E2178B}" srcOrd="8" destOrd="0" parTransId="{48E73F2D-94E7-4589-96A7-2AB2036983A9}" sibTransId="{06DB56FC-C8A2-4187-B602-263ED86B2098}"/>
    <dgm:cxn modelId="{5EF0C15B-7D18-4B8D-8C4E-FB3B8C21F9BB}" type="presOf" srcId="{18EC43FD-E750-4C0F-8649-C7A1809D12B1}" destId="{D8B5A41A-9141-4A99-B4B0-74C860A9AA68}" srcOrd="0" destOrd="4" presId="urn:microsoft.com/office/officeart/2005/8/layout/hList1"/>
    <dgm:cxn modelId="{BE6B516C-328F-40D5-9A46-56E91D2A6903}" srcId="{38E5BC42-6507-4A43-9768-0BBBC67FD358}" destId="{8F3256BC-2CAC-457D-A8AA-F4F691E9F58B}" srcOrd="7" destOrd="0" parTransId="{38382C60-8BD2-4D38-BBF0-98D9D05E3F63}" sibTransId="{DB5D51C9-326D-4F35-AD58-595C657F267A}"/>
    <dgm:cxn modelId="{FF250453-D5D5-4253-9528-B77017BC8FD1}" type="presOf" srcId="{3ABC80B4-5E42-4B4B-BEC4-6AD7938813E7}" destId="{D8B5A41A-9141-4A99-B4B0-74C860A9AA68}" srcOrd="0" destOrd="2" presId="urn:microsoft.com/office/officeart/2005/8/layout/hList1"/>
    <dgm:cxn modelId="{60A7EC75-39D5-4FF0-A8CE-F2B7D3582406}" srcId="{38E5BC42-6507-4A43-9768-0BBBC67FD358}" destId="{18EC43FD-E750-4C0F-8649-C7A1809D12B1}" srcOrd="4" destOrd="0" parTransId="{06AD35F3-509C-4F31-AD0C-F379CCF2827C}" sibTransId="{FB02FEC9-80ED-4D2E-9BD8-530DDDB7ADFC}"/>
    <dgm:cxn modelId="{35364D79-3AD1-4C86-AC8C-80A9CE0B5DEA}" srcId="{38E5BC42-6507-4A43-9768-0BBBC67FD358}" destId="{DB0FC093-7B5D-400B-802A-75144144A494}" srcOrd="5" destOrd="0" parTransId="{AB7C5699-91D8-43D0-B6EF-CABA47D8C938}" sibTransId="{E1D8B3A7-CD6C-4E25-94E0-B7AEA3EA5BFE}"/>
    <dgm:cxn modelId="{65A2215A-E349-4D48-AD7B-D217983D29D8}" type="presOf" srcId="{AC84347A-384A-4586-9475-818E8AB0BE7F}" destId="{D8B5A41A-9141-4A99-B4B0-74C860A9AA68}" srcOrd="0" destOrd="3" presId="urn:microsoft.com/office/officeart/2005/8/layout/hList1"/>
    <dgm:cxn modelId="{8CCBDC5A-CDCB-402C-9091-E08ACE46D9FC}" srcId="{38E5BC42-6507-4A43-9768-0BBBC67FD358}" destId="{32FDE986-6174-4BEF-8313-F67DD9818D10}" srcOrd="10" destOrd="0" parTransId="{01C3DF76-D80D-44B3-83F6-C5EACCEB0D1F}" sibTransId="{2688EB6B-52B5-4E66-86A0-F394A18EF245}"/>
    <dgm:cxn modelId="{BAC5EB84-94C8-42C6-88DF-C5384A7789A7}" srcId="{38E5BC42-6507-4A43-9768-0BBBC67FD358}" destId="{72DF6E3E-A53A-49A9-8DFD-019F0E4BD34C}" srcOrd="6" destOrd="0" parTransId="{5BFAAE60-95D0-42C8-ABB4-3FE4135A7768}" sibTransId="{4BAFD9DF-4DFE-435A-A2F4-0E6245D9461D}"/>
    <dgm:cxn modelId="{DFBCB487-27B7-4DF2-910F-7CA7C3AE5BA2}" srcId="{38E5BC42-6507-4A43-9768-0BBBC67FD358}" destId="{03CC50A9-F9C4-453C-BA09-1B9C4879DC7D}" srcOrd="9" destOrd="0" parTransId="{276B8338-02D9-4576-9A7F-1D396CB3EB1A}" sibTransId="{430F7A00-D298-490B-8FDB-E80768E9AD93}"/>
    <dgm:cxn modelId="{316DBB87-606A-4B61-A057-93B71C648069}" type="presOf" srcId="{32FDE986-6174-4BEF-8313-F67DD9818D10}" destId="{D8B5A41A-9141-4A99-B4B0-74C860A9AA68}" srcOrd="0" destOrd="10" presId="urn:microsoft.com/office/officeart/2005/8/layout/hList1"/>
    <dgm:cxn modelId="{6CE97A8B-7C0B-40D3-A4C5-5BCE2F9A88E0}" srcId="{38E5BC42-6507-4A43-9768-0BBBC67FD358}" destId="{AC84347A-384A-4586-9475-818E8AB0BE7F}" srcOrd="3" destOrd="0" parTransId="{7E8F78D6-52E9-4FB5-91E4-F9745B422FA6}" sibTransId="{17BE93F9-CA6F-4DF7-A83F-15B22A37B840}"/>
    <dgm:cxn modelId="{3942FE9A-78FB-41A2-B914-C4C4ECE2C325}" type="presOf" srcId="{EBDE3DAA-D900-42AA-95D0-A7EBE7804594}" destId="{9E9526DE-CF56-4ECD-88C9-F81DE633E7CB}" srcOrd="0" destOrd="0" presId="urn:microsoft.com/office/officeart/2005/8/layout/hList1"/>
    <dgm:cxn modelId="{655DA7A1-5B90-4C40-AF59-7BFDB648E03F}" srcId="{38E5BC42-6507-4A43-9768-0BBBC67FD358}" destId="{4D31A9AC-0F42-43C4-B886-A763078177F5}" srcOrd="12" destOrd="0" parTransId="{5AEDBB16-B002-4D6E-BA54-456D7B9C9DCB}" sibTransId="{20269A6A-B4A8-44B0-BCFB-90BEB6C321BA}"/>
    <dgm:cxn modelId="{833B1AA9-01C3-4FC6-8B37-54A2AC3A8FC6}" srcId="{38E5BC42-6507-4A43-9768-0BBBC67FD358}" destId="{3ABC80B4-5E42-4B4B-BEC4-6AD7938813E7}" srcOrd="2" destOrd="0" parTransId="{457096CA-9C50-469B-BAB6-4EF9A06D2386}" sibTransId="{E35BEF25-702F-475F-AC94-9E15DE4212FB}"/>
    <dgm:cxn modelId="{6A01A9BA-98D5-4AFF-9AF9-B0795D465FCF}" srcId="{38E5BC42-6507-4A43-9768-0BBBC67FD358}" destId="{7023AC1A-2214-4CD3-8DB9-F4B57135BE66}" srcOrd="0" destOrd="0" parTransId="{D76CC291-F77F-49BB-9F1C-781D9037B548}" sibTransId="{CAD0CFAD-C3FA-4F9E-9A68-E0904A18AB98}"/>
    <dgm:cxn modelId="{D1CBF7C3-F604-4CED-9CF7-B4F174369F3F}" type="presOf" srcId="{8F3256BC-2CAC-457D-A8AA-F4F691E9F58B}" destId="{D8B5A41A-9141-4A99-B4B0-74C860A9AA68}" srcOrd="0" destOrd="7" presId="urn:microsoft.com/office/officeart/2005/8/layout/hList1"/>
    <dgm:cxn modelId="{F3DB3AC4-49A9-4A5D-880E-E8586CC90036}" type="presOf" srcId="{1F2CF1AD-6DED-4FE1-9DF2-0A0BE4E2178B}" destId="{D8B5A41A-9141-4A99-B4B0-74C860A9AA68}" srcOrd="0" destOrd="8" presId="urn:microsoft.com/office/officeart/2005/8/layout/hList1"/>
    <dgm:cxn modelId="{6CFBC6C6-C5CE-4A19-8A57-DC4ACCB9E3C4}" type="presOf" srcId="{C4698A15-5844-42E3-8A42-97A3CD639404}" destId="{D8B5A41A-9141-4A99-B4B0-74C860A9AA68}" srcOrd="0" destOrd="1" presId="urn:microsoft.com/office/officeart/2005/8/layout/hList1"/>
    <dgm:cxn modelId="{588B0BE3-F137-4DF9-8764-D3BE5042A015}" type="presOf" srcId="{38E5BC42-6507-4A43-9768-0BBBC67FD358}" destId="{BA2AB128-10F5-4857-8CAB-34A556F61F2C}" srcOrd="0" destOrd="0" presId="urn:microsoft.com/office/officeart/2005/8/layout/hList1"/>
    <dgm:cxn modelId="{2844C4E5-F7A8-42DF-82BD-0D7B33B303AE}" srcId="{38E5BC42-6507-4A43-9768-0BBBC67FD358}" destId="{C4698A15-5844-42E3-8A42-97A3CD639404}" srcOrd="1" destOrd="0" parTransId="{04E02E51-1BCE-4BE6-B760-21D08ACC05DD}" sibTransId="{517DF26B-DBC3-441B-BEF7-510D16F9AAA5}"/>
    <dgm:cxn modelId="{590993E8-A8E6-4055-818E-B817FDEE14A1}" type="presOf" srcId="{03CC50A9-F9C4-453C-BA09-1B9C4879DC7D}" destId="{D8B5A41A-9141-4A99-B4B0-74C860A9AA68}" srcOrd="0" destOrd="9" presId="urn:microsoft.com/office/officeart/2005/8/layout/hList1"/>
    <dgm:cxn modelId="{241CD9ED-6C3F-4DD5-98E1-3725CA17BFB9}" type="presOf" srcId="{DB0FC093-7B5D-400B-802A-75144144A494}" destId="{D8B5A41A-9141-4A99-B4B0-74C860A9AA68}" srcOrd="0" destOrd="5" presId="urn:microsoft.com/office/officeart/2005/8/layout/hList1"/>
    <dgm:cxn modelId="{0C6511F5-E0E0-4FC5-9DFC-823BAA5E4173}" srcId="{EBDE3DAA-D900-42AA-95D0-A7EBE7804594}" destId="{38E5BC42-6507-4A43-9768-0BBBC67FD358}" srcOrd="0" destOrd="0" parTransId="{FB74C5BD-E372-45F3-886E-5CF6ED707445}" sibTransId="{DF8823D5-F65A-45B5-A323-2D98A09914F9}"/>
    <dgm:cxn modelId="{E47664B5-D12D-4C92-9259-CD8F02A760C9}" type="presParOf" srcId="{9E9526DE-CF56-4ECD-88C9-F81DE633E7CB}" destId="{582A0904-DCCC-48CB-9D25-A77CF092B866}" srcOrd="0" destOrd="0" presId="urn:microsoft.com/office/officeart/2005/8/layout/hList1"/>
    <dgm:cxn modelId="{C75D33F9-D5F2-4123-B81A-E324F5D3025B}" type="presParOf" srcId="{582A0904-DCCC-48CB-9D25-A77CF092B866}" destId="{BA2AB128-10F5-4857-8CAB-34A556F61F2C}" srcOrd="0" destOrd="0" presId="urn:microsoft.com/office/officeart/2005/8/layout/hList1"/>
    <dgm:cxn modelId="{79D30597-2247-44BF-8DA6-0CE114219F15}" type="presParOf" srcId="{582A0904-DCCC-48CB-9D25-A77CF092B866}" destId="{D8B5A41A-9141-4A99-B4B0-74C860A9AA6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FCA7B4F-DCB7-41CF-A2B1-858703C18BBE}"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66A6292-A5ED-4D92-842F-DC00B5D68C51}">
      <dgm:prSet phldrT="[Text]"/>
      <dgm:spPr/>
      <dgm:t>
        <a:bodyPr/>
        <a:lstStyle/>
        <a:p>
          <a:r>
            <a:rPr lang="en-US" dirty="0"/>
            <a:t>Rest</a:t>
          </a:r>
        </a:p>
      </dgm:t>
    </dgm:pt>
    <dgm:pt modelId="{366E3A4B-3E0E-4E43-988B-D8C3C9860BF5}" type="parTrans" cxnId="{29947E10-189A-4D49-9CB8-262ABF69C090}">
      <dgm:prSet/>
      <dgm:spPr/>
      <dgm:t>
        <a:bodyPr/>
        <a:lstStyle/>
        <a:p>
          <a:endParaRPr lang="en-US"/>
        </a:p>
      </dgm:t>
    </dgm:pt>
    <dgm:pt modelId="{371BF814-AE87-4F3F-82E5-C35565E87AB3}" type="sibTrans" cxnId="{29947E10-189A-4D49-9CB8-262ABF69C090}">
      <dgm:prSet/>
      <dgm:spPr/>
      <dgm:t>
        <a:bodyPr/>
        <a:lstStyle/>
        <a:p>
          <a:endParaRPr lang="en-US"/>
        </a:p>
      </dgm:t>
    </dgm:pt>
    <dgm:pt modelId="{62612984-C23D-4A69-BB00-E26DD41249DE}">
      <dgm:prSet phldrT="[Text]"/>
      <dgm:spPr/>
      <dgm:t>
        <a:bodyPr/>
        <a:lstStyle/>
        <a:p>
          <a:r>
            <a:rPr lang="en-US" dirty="0"/>
            <a:t>Tones</a:t>
          </a:r>
        </a:p>
      </dgm:t>
    </dgm:pt>
    <dgm:pt modelId="{69167C85-876D-4D33-866A-9BA7DEAE14F8}" type="parTrans" cxnId="{A66E8A97-F170-4737-BD7E-2C95B6D86559}">
      <dgm:prSet/>
      <dgm:spPr/>
      <dgm:t>
        <a:bodyPr/>
        <a:lstStyle/>
        <a:p>
          <a:endParaRPr lang="en-US"/>
        </a:p>
      </dgm:t>
    </dgm:pt>
    <dgm:pt modelId="{B24CE802-76D6-4D66-AE88-92599BC2CE81}" type="sibTrans" cxnId="{A66E8A97-F170-4737-BD7E-2C95B6D86559}">
      <dgm:prSet/>
      <dgm:spPr/>
      <dgm:t>
        <a:bodyPr/>
        <a:lstStyle/>
        <a:p>
          <a:endParaRPr lang="en-US"/>
        </a:p>
      </dgm:t>
    </dgm:pt>
    <dgm:pt modelId="{1BFDF613-4CEE-4640-AF5F-F4BDAA7DA1B6}">
      <dgm:prSet phldrT="[Text]"/>
      <dgm:spPr/>
      <dgm:t>
        <a:bodyPr/>
        <a:lstStyle/>
        <a:p>
          <a:r>
            <a:rPr lang="en-US" dirty="0"/>
            <a:t>Listening</a:t>
          </a:r>
        </a:p>
      </dgm:t>
    </dgm:pt>
    <dgm:pt modelId="{1D61D9E7-AEB5-43D4-88CF-1282E9F4ED7F}" type="parTrans" cxnId="{BF140D7D-10ED-4B68-B8D4-669405AA8C31}">
      <dgm:prSet/>
      <dgm:spPr/>
      <dgm:t>
        <a:bodyPr/>
        <a:lstStyle/>
        <a:p>
          <a:endParaRPr lang="en-US"/>
        </a:p>
      </dgm:t>
    </dgm:pt>
    <dgm:pt modelId="{FF94921A-720C-485C-B6B2-78607C870D01}" type="sibTrans" cxnId="{BF140D7D-10ED-4B68-B8D4-669405AA8C31}">
      <dgm:prSet/>
      <dgm:spPr/>
      <dgm:t>
        <a:bodyPr/>
        <a:lstStyle/>
        <a:p>
          <a:endParaRPr lang="en-US"/>
        </a:p>
      </dgm:t>
    </dgm:pt>
    <dgm:pt modelId="{7B20D8A0-2D6F-41F3-9308-B3F50D2595D2}">
      <dgm:prSet phldrT="[Text]"/>
      <dgm:spPr/>
      <dgm:t>
        <a:bodyPr/>
        <a:lstStyle/>
        <a:p>
          <a:r>
            <a:rPr lang="en-US" dirty="0"/>
            <a:t>Reading</a:t>
          </a:r>
        </a:p>
      </dgm:t>
    </dgm:pt>
    <dgm:pt modelId="{90AA41E0-8747-4E54-88C0-741D34FE2BCF}" type="parTrans" cxnId="{5D36A208-EEB5-44F8-A172-B834234AD01F}">
      <dgm:prSet/>
      <dgm:spPr/>
      <dgm:t>
        <a:bodyPr/>
        <a:lstStyle/>
        <a:p>
          <a:endParaRPr lang="en-US"/>
        </a:p>
      </dgm:t>
    </dgm:pt>
    <dgm:pt modelId="{23FD5341-9BD6-4119-A854-517B78695ED7}" type="sibTrans" cxnId="{5D36A208-EEB5-44F8-A172-B834234AD01F}">
      <dgm:prSet/>
      <dgm:spPr/>
      <dgm:t>
        <a:bodyPr/>
        <a:lstStyle/>
        <a:p>
          <a:endParaRPr lang="en-US"/>
        </a:p>
      </dgm:t>
    </dgm:pt>
    <dgm:pt modelId="{A3823252-5C52-404B-BD7B-E31D26AC1780}">
      <dgm:prSet phldrT="[Text]"/>
      <dgm:spPr/>
      <dgm:t>
        <a:bodyPr/>
        <a:lstStyle/>
        <a:p>
          <a:r>
            <a:rPr lang="en-US" dirty="0"/>
            <a:t>Symbols</a:t>
          </a:r>
        </a:p>
      </dgm:t>
    </dgm:pt>
    <dgm:pt modelId="{199979AB-C3E6-492A-A421-AFA7770D5DAF}" type="parTrans" cxnId="{A2567B90-ED92-4448-B5BC-A0D173DF9BAA}">
      <dgm:prSet/>
      <dgm:spPr/>
      <dgm:t>
        <a:bodyPr/>
        <a:lstStyle/>
        <a:p>
          <a:endParaRPr lang="en-US"/>
        </a:p>
      </dgm:t>
    </dgm:pt>
    <dgm:pt modelId="{8C85A617-B02C-4390-ABA1-E2F429DB1447}" type="sibTrans" cxnId="{A2567B90-ED92-4448-B5BC-A0D173DF9BAA}">
      <dgm:prSet/>
      <dgm:spPr/>
      <dgm:t>
        <a:bodyPr/>
        <a:lstStyle/>
        <a:p>
          <a:endParaRPr lang="en-US"/>
        </a:p>
      </dgm:t>
    </dgm:pt>
    <dgm:pt modelId="{F4A37642-39CC-478E-86E0-BE40D4F6AED1}" type="pres">
      <dgm:prSet presAssocID="{BFCA7B4F-DCB7-41CF-A2B1-858703C18BBE}" presName="Name0" presStyleCnt="0">
        <dgm:presLayoutVars>
          <dgm:dir/>
          <dgm:resizeHandles val="exact"/>
        </dgm:presLayoutVars>
      </dgm:prSet>
      <dgm:spPr/>
    </dgm:pt>
    <dgm:pt modelId="{92347077-BB5F-4618-A12B-BBB3218393BD}" type="pres">
      <dgm:prSet presAssocID="{566A6292-A5ED-4D92-842F-DC00B5D68C51}" presName="node" presStyleLbl="node1" presStyleIdx="0" presStyleCnt="5">
        <dgm:presLayoutVars>
          <dgm:bulletEnabled val="1"/>
        </dgm:presLayoutVars>
      </dgm:prSet>
      <dgm:spPr/>
    </dgm:pt>
    <dgm:pt modelId="{FAFD22C4-BFD6-4521-9AAD-FA6366E2044B}" type="pres">
      <dgm:prSet presAssocID="{371BF814-AE87-4F3F-82E5-C35565E87AB3}" presName="sibTrans" presStyleLbl="sibTrans2D1" presStyleIdx="0" presStyleCnt="5"/>
      <dgm:spPr/>
    </dgm:pt>
    <dgm:pt modelId="{6673F9D7-1347-4B2B-9F12-C2D2AD112D30}" type="pres">
      <dgm:prSet presAssocID="{371BF814-AE87-4F3F-82E5-C35565E87AB3}" presName="connectorText" presStyleLbl="sibTrans2D1" presStyleIdx="0" presStyleCnt="5"/>
      <dgm:spPr/>
    </dgm:pt>
    <dgm:pt modelId="{323D2A03-280B-41F3-B6D1-C91955DF71C5}" type="pres">
      <dgm:prSet presAssocID="{7B20D8A0-2D6F-41F3-9308-B3F50D2595D2}" presName="node" presStyleLbl="node1" presStyleIdx="1" presStyleCnt="5">
        <dgm:presLayoutVars>
          <dgm:bulletEnabled val="1"/>
        </dgm:presLayoutVars>
      </dgm:prSet>
      <dgm:spPr/>
    </dgm:pt>
    <dgm:pt modelId="{98390F7F-D955-4B16-8068-415856D39F76}" type="pres">
      <dgm:prSet presAssocID="{23FD5341-9BD6-4119-A854-517B78695ED7}" presName="sibTrans" presStyleLbl="sibTrans2D1" presStyleIdx="1" presStyleCnt="5"/>
      <dgm:spPr/>
    </dgm:pt>
    <dgm:pt modelId="{AFD0E5AA-B69E-4083-8456-43C462E210DA}" type="pres">
      <dgm:prSet presAssocID="{23FD5341-9BD6-4119-A854-517B78695ED7}" presName="connectorText" presStyleLbl="sibTrans2D1" presStyleIdx="1" presStyleCnt="5"/>
      <dgm:spPr/>
    </dgm:pt>
    <dgm:pt modelId="{7FFA59C5-0942-43D1-BDE5-15F2C43DE9D5}" type="pres">
      <dgm:prSet presAssocID="{A3823252-5C52-404B-BD7B-E31D26AC1780}" presName="node" presStyleLbl="node1" presStyleIdx="2" presStyleCnt="5">
        <dgm:presLayoutVars>
          <dgm:bulletEnabled val="1"/>
        </dgm:presLayoutVars>
      </dgm:prSet>
      <dgm:spPr/>
    </dgm:pt>
    <dgm:pt modelId="{5606DEC3-1C49-4450-9813-3B16136DED18}" type="pres">
      <dgm:prSet presAssocID="{8C85A617-B02C-4390-ABA1-E2F429DB1447}" presName="sibTrans" presStyleLbl="sibTrans2D1" presStyleIdx="2" presStyleCnt="5"/>
      <dgm:spPr/>
    </dgm:pt>
    <dgm:pt modelId="{C808D9C0-C518-4415-B84A-C69E04C101A5}" type="pres">
      <dgm:prSet presAssocID="{8C85A617-B02C-4390-ABA1-E2F429DB1447}" presName="connectorText" presStyleLbl="sibTrans2D1" presStyleIdx="2" presStyleCnt="5"/>
      <dgm:spPr/>
    </dgm:pt>
    <dgm:pt modelId="{8A2D6C8F-F660-4983-B8A5-A53FB0AF4F4B}" type="pres">
      <dgm:prSet presAssocID="{62612984-C23D-4A69-BB00-E26DD41249DE}" presName="node" presStyleLbl="node1" presStyleIdx="3" presStyleCnt="5">
        <dgm:presLayoutVars>
          <dgm:bulletEnabled val="1"/>
        </dgm:presLayoutVars>
      </dgm:prSet>
      <dgm:spPr/>
    </dgm:pt>
    <dgm:pt modelId="{6BD7C4A3-EFF2-4BE7-9708-B81562508652}" type="pres">
      <dgm:prSet presAssocID="{B24CE802-76D6-4D66-AE88-92599BC2CE81}" presName="sibTrans" presStyleLbl="sibTrans2D1" presStyleIdx="3" presStyleCnt="5"/>
      <dgm:spPr/>
    </dgm:pt>
    <dgm:pt modelId="{617ED939-5FC8-40B0-95A2-089002471773}" type="pres">
      <dgm:prSet presAssocID="{B24CE802-76D6-4D66-AE88-92599BC2CE81}" presName="connectorText" presStyleLbl="sibTrans2D1" presStyleIdx="3" presStyleCnt="5"/>
      <dgm:spPr/>
    </dgm:pt>
    <dgm:pt modelId="{BFC4E789-8EA7-4E96-9474-E8816E777E89}" type="pres">
      <dgm:prSet presAssocID="{1BFDF613-4CEE-4640-AF5F-F4BDAA7DA1B6}" presName="node" presStyleLbl="node1" presStyleIdx="4" presStyleCnt="5">
        <dgm:presLayoutVars>
          <dgm:bulletEnabled val="1"/>
        </dgm:presLayoutVars>
      </dgm:prSet>
      <dgm:spPr/>
    </dgm:pt>
    <dgm:pt modelId="{2B9222FD-F300-467D-8E12-B195BE11CFC7}" type="pres">
      <dgm:prSet presAssocID="{FF94921A-720C-485C-B6B2-78607C870D01}" presName="sibTrans" presStyleLbl="sibTrans2D1" presStyleIdx="4" presStyleCnt="5"/>
      <dgm:spPr/>
    </dgm:pt>
    <dgm:pt modelId="{ED3AA276-7F2A-4174-9E9A-25AE74709704}" type="pres">
      <dgm:prSet presAssocID="{FF94921A-720C-485C-B6B2-78607C870D01}" presName="connectorText" presStyleLbl="sibTrans2D1" presStyleIdx="4" presStyleCnt="5"/>
      <dgm:spPr/>
    </dgm:pt>
  </dgm:ptLst>
  <dgm:cxnLst>
    <dgm:cxn modelId="{5D36A208-EEB5-44F8-A172-B834234AD01F}" srcId="{BFCA7B4F-DCB7-41CF-A2B1-858703C18BBE}" destId="{7B20D8A0-2D6F-41F3-9308-B3F50D2595D2}" srcOrd="1" destOrd="0" parTransId="{90AA41E0-8747-4E54-88C0-741D34FE2BCF}" sibTransId="{23FD5341-9BD6-4119-A854-517B78695ED7}"/>
    <dgm:cxn modelId="{29947E10-189A-4D49-9CB8-262ABF69C090}" srcId="{BFCA7B4F-DCB7-41CF-A2B1-858703C18BBE}" destId="{566A6292-A5ED-4D92-842F-DC00B5D68C51}" srcOrd="0" destOrd="0" parTransId="{366E3A4B-3E0E-4E43-988B-D8C3C9860BF5}" sibTransId="{371BF814-AE87-4F3F-82E5-C35565E87AB3}"/>
    <dgm:cxn modelId="{37D89613-4987-4D67-AF7D-988BE5B1396C}" type="presOf" srcId="{FF94921A-720C-485C-B6B2-78607C870D01}" destId="{2B9222FD-F300-467D-8E12-B195BE11CFC7}" srcOrd="0" destOrd="0" presId="urn:microsoft.com/office/officeart/2005/8/layout/cycle7"/>
    <dgm:cxn modelId="{4F5D9D31-9047-45D5-8107-E89F78823B84}" type="presOf" srcId="{B24CE802-76D6-4D66-AE88-92599BC2CE81}" destId="{617ED939-5FC8-40B0-95A2-089002471773}" srcOrd="1" destOrd="0" presId="urn:microsoft.com/office/officeart/2005/8/layout/cycle7"/>
    <dgm:cxn modelId="{78CA2260-66B5-4EEA-9F43-8DEF975EB281}" type="presOf" srcId="{8C85A617-B02C-4390-ABA1-E2F429DB1447}" destId="{5606DEC3-1C49-4450-9813-3B16136DED18}" srcOrd="0" destOrd="0" presId="urn:microsoft.com/office/officeart/2005/8/layout/cycle7"/>
    <dgm:cxn modelId="{094C4842-43E6-4A35-A0B5-64140958EF2A}" type="presOf" srcId="{371BF814-AE87-4F3F-82E5-C35565E87AB3}" destId="{6673F9D7-1347-4B2B-9F12-C2D2AD112D30}" srcOrd="1" destOrd="0" presId="urn:microsoft.com/office/officeart/2005/8/layout/cycle7"/>
    <dgm:cxn modelId="{ACAB5370-451D-423D-B63C-5D87E9A73D31}" type="presOf" srcId="{8C85A617-B02C-4390-ABA1-E2F429DB1447}" destId="{C808D9C0-C518-4415-B84A-C69E04C101A5}" srcOrd="1" destOrd="0" presId="urn:microsoft.com/office/officeart/2005/8/layout/cycle7"/>
    <dgm:cxn modelId="{BF140D7D-10ED-4B68-B8D4-669405AA8C31}" srcId="{BFCA7B4F-DCB7-41CF-A2B1-858703C18BBE}" destId="{1BFDF613-4CEE-4640-AF5F-F4BDAA7DA1B6}" srcOrd="4" destOrd="0" parTransId="{1D61D9E7-AEB5-43D4-88CF-1282E9F4ED7F}" sibTransId="{FF94921A-720C-485C-B6B2-78607C870D01}"/>
    <dgm:cxn modelId="{9883FD82-34CF-4307-9C69-2FF4745B8F52}" type="presOf" srcId="{62612984-C23D-4A69-BB00-E26DD41249DE}" destId="{8A2D6C8F-F660-4983-B8A5-A53FB0AF4F4B}" srcOrd="0" destOrd="0" presId="urn:microsoft.com/office/officeart/2005/8/layout/cycle7"/>
    <dgm:cxn modelId="{D9430C86-C65D-4D8D-928B-488C1E671048}" type="presOf" srcId="{FF94921A-720C-485C-B6B2-78607C870D01}" destId="{ED3AA276-7F2A-4174-9E9A-25AE74709704}" srcOrd="1" destOrd="0" presId="urn:microsoft.com/office/officeart/2005/8/layout/cycle7"/>
    <dgm:cxn modelId="{6DACB38B-061B-4386-98D9-EBD9C5A4C948}" type="presOf" srcId="{566A6292-A5ED-4D92-842F-DC00B5D68C51}" destId="{92347077-BB5F-4618-A12B-BBB3218393BD}" srcOrd="0" destOrd="0" presId="urn:microsoft.com/office/officeart/2005/8/layout/cycle7"/>
    <dgm:cxn modelId="{A2567B90-ED92-4448-B5BC-A0D173DF9BAA}" srcId="{BFCA7B4F-DCB7-41CF-A2B1-858703C18BBE}" destId="{A3823252-5C52-404B-BD7B-E31D26AC1780}" srcOrd="2" destOrd="0" parTransId="{199979AB-C3E6-492A-A421-AFA7770D5DAF}" sibTransId="{8C85A617-B02C-4390-ABA1-E2F429DB1447}"/>
    <dgm:cxn modelId="{A66E8A97-F170-4737-BD7E-2C95B6D86559}" srcId="{BFCA7B4F-DCB7-41CF-A2B1-858703C18BBE}" destId="{62612984-C23D-4A69-BB00-E26DD41249DE}" srcOrd="3" destOrd="0" parTransId="{69167C85-876D-4D33-866A-9BA7DEAE14F8}" sibTransId="{B24CE802-76D6-4D66-AE88-92599BC2CE81}"/>
    <dgm:cxn modelId="{E1122EA0-1A92-470C-B44B-4A296A3E3382}" type="presOf" srcId="{371BF814-AE87-4F3F-82E5-C35565E87AB3}" destId="{FAFD22C4-BFD6-4521-9AAD-FA6366E2044B}" srcOrd="0" destOrd="0" presId="urn:microsoft.com/office/officeart/2005/8/layout/cycle7"/>
    <dgm:cxn modelId="{724168C6-8580-44E0-A971-C04A095DDE0B}" type="presOf" srcId="{1BFDF613-4CEE-4640-AF5F-F4BDAA7DA1B6}" destId="{BFC4E789-8EA7-4E96-9474-E8816E777E89}" srcOrd="0" destOrd="0" presId="urn:microsoft.com/office/officeart/2005/8/layout/cycle7"/>
    <dgm:cxn modelId="{57D421C8-3F96-4E38-93AE-9CE4E0400151}" type="presOf" srcId="{23FD5341-9BD6-4119-A854-517B78695ED7}" destId="{AFD0E5AA-B69E-4083-8456-43C462E210DA}" srcOrd="1" destOrd="0" presId="urn:microsoft.com/office/officeart/2005/8/layout/cycle7"/>
    <dgm:cxn modelId="{AA3B9AD2-79F4-4F4D-80F3-9AC428259AFF}" type="presOf" srcId="{BFCA7B4F-DCB7-41CF-A2B1-858703C18BBE}" destId="{F4A37642-39CC-478E-86E0-BE40D4F6AED1}" srcOrd="0" destOrd="0" presId="urn:microsoft.com/office/officeart/2005/8/layout/cycle7"/>
    <dgm:cxn modelId="{B0C1D9D7-9D99-4D66-824E-E3BF40B2F0AC}" type="presOf" srcId="{23FD5341-9BD6-4119-A854-517B78695ED7}" destId="{98390F7F-D955-4B16-8068-415856D39F76}" srcOrd="0" destOrd="0" presId="urn:microsoft.com/office/officeart/2005/8/layout/cycle7"/>
    <dgm:cxn modelId="{1C0716E9-F1A5-4E45-A22C-D0E022A01E92}" type="presOf" srcId="{A3823252-5C52-404B-BD7B-E31D26AC1780}" destId="{7FFA59C5-0942-43D1-BDE5-15F2C43DE9D5}" srcOrd="0" destOrd="0" presId="urn:microsoft.com/office/officeart/2005/8/layout/cycle7"/>
    <dgm:cxn modelId="{69A266F6-AE9B-437A-9ABA-880A988CE159}" type="presOf" srcId="{7B20D8A0-2D6F-41F3-9308-B3F50D2595D2}" destId="{323D2A03-280B-41F3-B6D1-C91955DF71C5}" srcOrd="0" destOrd="0" presId="urn:microsoft.com/office/officeart/2005/8/layout/cycle7"/>
    <dgm:cxn modelId="{63F1D9FD-5079-43EA-A8A7-8DBBE51B53E4}" type="presOf" srcId="{B24CE802-76D6-4D66-AE88-92599BC2CE81}" destId="{6BD7C4A3-EFF2-4BE7-9708-B81562508652}" srcOrd="0" destOrd="0" presId="urn:microsoft.com/office/officeart/2005/8/layout/cycle7"/>
    <dgm:cxn modelId="{1A9E3FCD-9EB1-4B7E-81EE-E1690251DCC4}" type="presParOf" srcId="{F4A37642-39CC-478E-86E0-BE40D4F6AED1}" destId="{92347077-BB5F-4618-A12B-BBB3218393BD}" srcOrd="0" destOrd="0" presId="urn:microsoft.com/office/officeart/2005/8/layout/cycle7"/>
    <dgm:cxn modelId="{92BC5B1F-1528-4082-98F2-6C5C0504FD8B}" type="presParOf" srcId="{F4A37642-39CC-478E-86E0-BE40D4F6AED1}" destId="{FAFD22C4-BFD6-4521-9AAD-FA6366E2044B}" srcOrd="1" destOrd="0" presId="urn:microsoft.com/office/officeart/2005/8/layout/cycle7"/>
    <dgm:cxn modelId="{5B5D69F4-AE22-475B-94A4-084E94E8B5EE}" type="presParOf" srcId="{FAFD22C4-BFD6-4521-9AAD-FA6366E2044B}" destId="{6673F9D7-1347-4B2B-9F12-C2D2AD112D30}" srcOrd="0" destOrd="0" presId="urn:microsoft.com/office/officeart/2005/8/layout/cycle7"/>
    <dgm:cxn modelId="{06A338BD-7A0A-477C-BB3D-45EDBB0EF5B6}" type="presParOf" srcId="{F4A37642-39CC-478E-86E0-BE40D4F6AED1}" destId="{323D2A03-280B-41F3-B6D1-C91955DF71C5}" srcOrd="2" destOrd="0" presId="urn:microsoft.com/office/officeart/2005/8/layout/cycle7"/>
    <dgm:cxn modelId="{029ED373-6D66-45C0-A3F6-BCF85CB3EB99}" type="presParOf" srcId="{F4A37642-39CC-478E-86E0-BE40D4F6AED1}" destId="{98390F7F-D955-4B16-8068-415856D39F76}" srcOrd="3" destOrd="0" presId="urn:microsoft.com/office/officeart/2005/8/layout/cycle7"/>
    <dgm:cxn modelId="{F86AA47E-7B8D-46DE-99B7-E73A999C5CCF}" type="presParOf" srcId="{98390F7F-D955-4B16-8068-415856D39F76}" destId="{AFD0E5AA-B69E-4083-8456-43C462E210DA}" srcOrd="0" destOrd="0" presId="urn:microsoft.com/office/officeart/2005/8/layout/cycle7"/>
    <dgm:cxn modelId="{BDA636F8-7530-4750-A799-4E5E3022521B}" type="presParOf" srcId="{F4A37642-39CC-478E-86E0-BE40D4F6AED1}" destId="{7FFA59C5-0942-43D1-BDE5-15F2C43DE9D5}" srcOrd="4" destOrd="0" presId="urn:microsoft.com/office/officeart/2005/8/layout/cycle7"/>
    <dgm:cxn modelId="{8165A950-E0D6-4F27-80EE-7F4C8A040AB3}" type="presParOf" srcId="{F4A37642-39CC-478E-86E0-BE40D4F6AED1}" destId="{5606DEC3-1C49-4450-9813-3B16136DED18}" srcOrd="5" destOrd="0" presId="urn:microsoft.com/office/officeart/2005/8/layout/cycle7"/>
    <dgm:cxn modelId="{2D024A71-493E-49B4-AEEB-5EA82F0A2C6D}" type="presParOf" srcId="{5606DEC3-1C49-4450-9813-3B16136DED18}" destId="{C808D9C0-C518-4415-B84A-C69E04C101A5}" srcOrd="0" destOrd="0" presId="urn:microsoft.com/office/officeart/2005/8/layout/cycle7"/>
    <dgm:cxn modelId="{DE945B9B-1B5C-4543-ABCD-D61F32E6D564}" type="presParOf" srcId="{F4A37642-39CC-478E-86E0-BE40D4F6AED1}" destId="{8A2D6C8F-F660-4983-B8A5-A53FB0AF4F4B}" srcOrd="6" destOrd="0" presId="urn:microsoft.com/office/officeart/2005/8/layout/cycle7"/>
    <dgm:cxn modelId="{E20F8039-76FF-468B-A668-7EBAA018978D}" type="presParOf" srcId="{F4A37642-39CC-478E-86E0-BE40D4F6AED1}" destId="{6BD7C4A3-EFF2-4BE7-9708-B81562508652}" srcOrd="7" destOrd="0" presId="urn:microsoft.com/office/officeart/2005/8/layout/cycle7"/>
    <dgm:cxn modelId="{D08CC3C2-EB48-43EA-BE6C-988D2E4A9003}" type="presParOf" srcId="{6BD7C4A3-EFF2-4BE7-9708-B81562508652}" destId="{617ED939-5FC8-40B0-95A2-089002471773}" srcOrd="0" destOrd="0" presId="urn:microsoft.com/office/officeart/2005/8/layout/cycle7"/>
    <dgm:cxn modelId="{3F0BF025-57E1-4161-961A-FD7153F563C2}" type="presParOf" srcId="{F4A37642-39CC-478E-86E0-BE40D4F6AED1}" destId="{BFC4E789-8EA7-4E96-9474-E8816E777E89}" srcOrd="8" destOrd="0" presId="urn:microsoft.com/office/officeart/2005/8/layout/cycle7"/>
    <dgm:cxn modelId="{BBA10CF9-446F-48FA-B6E5-12BFDDFE26B5}" type="presParOf" srcId="{F4A37642-39CC-478E-86E0-BE40D4F6AED1}" destId="{2B9222FD-F300-467D-8E12-B195BE11CFC7}" srcOrd="9" destOrd="0" presId="urn:microsoft.com/office/officeart/2005/8/layout/cycle7"/>
    <dgm:cxn modelId="{BE4EC9B0-5E50-48B0-8CE3-3159963B6620}" type="presParOf" srcId="{2B9222FD-F300-467D-8E12-B195BE11CFC7}" destId="{ED3AA276-7F2A-4174-9E9A-25AE74709704}"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EDC396-8F21-458F-8472-E79AE3764B8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4F0D35E2-83C4-47E9-B5CD-A088DDD40E20}">
      <dgm:prSet phldrT="[Text]"/>
      <dgm:spPr>
        <a:blipFill rotWithShape="0">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en-US" dirty="0"/>
        </a:p>
      </dgm:t>
    </dgm:pt>
    <dgm:pt modelId="{9ECAF562-C66D-4145-81A7-2FA28A321312}" type="parTrans" cxnId="{537CAEEC-2F85-4E21-B022-9DFD2611C267}">
      <dgm:prSet/>
      <dgm:spPr/>
      <dgm:t>
        <a:bodyPr/>
        <a:lstStyle/>
        <a:p>
          <a:endParaRPr lang="en-US"/>
        </a:p>
      </dgm:t>
    </dgm:pt>
    <dgm:pt modelId="{60537614-5E7F-4D4E-8B87-F3ED5AD20F16}" type="sibTrans" cxnId="{537CAEEC-2F85-4E21-B022-9DFD2611C267}">
      <dgm:prSet/>
      <dgm:spPr/>
      <dgm:t>
        <a:bodyPr/>
        <a:lstStyle/>
        <a:p>
          <a:endParaRPr lang="en-US"/>
        </a:p>
      </dgm:t>
    </dgm:pt>
    <dgm:pt modelId="{110A4442-AD90-4F62-83F9-75A730888D07}">
      <dgm:prSet phldrT="[Text]"/>
      <dgm:spPr>
        <a:blipFill rotWithShape="0">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t>
        <a:bodyPr/>
        <a:lstStyle/>
        <a:p>
          <a:r>
            <a:rPr lang="en-US" dirty="0"/>
            <a:t>2</a:t>
          </a:r>
        </a:p>
      </dgm:t>
    </dgm:pt>
    <dgm:pt modelId="{FCD70C21-4E60-4128-BD61-0086FA65A2EF}" type="parTrans" cxnId="{5B72FCD8-8BB5-4145-860E-B7C51A0B9D08}">
      <dgm:prSet/>
      <dgm:spPr/>
      <dgm:t>
        <a:bodyPr/>
        <a:lstStyle/>
        <a:p>
          <a:endParaRPr lang="en-US"/>
        </a:p>
      </dgm:t>
    </dgm:pt>
    <dgm:pt modelId="{A1EBD2D8-1E89-4A16-9940-014C6BE3B49E}" type="sibTrans" cxnId="{5B72FCD8-8BB5-4145-860E-B7C51A0B9D08}">
      <dgm:prSet/>
      <dgm:spPr/>
      <dgm:t>
        <a:bodyPr/>
        <a:lstStyle/>
        <a:p>
          <a:endParaRPr lang="en-US"/>
        </a:p>
      </dgm:t>
    </dgm:pt>
    <dgm:pt modelId="{CAF5868F-6F29-496C-AE9D-A57E64213E14}">
      <dgm:prSet phldrT="[Text]"/>
      <dgm:spPr>
        <a:blipFill rotWithShape="0">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t>
        <a:bodyPr/>
        <a:lstStyle/>
        <a:p>
          <a:r>
            <a:rPr lang="en-US" dirty="0"/>
            <a:t>3</a:t>
          </a:r>
        </a:p>
      </dgm:t>
    </dgm:pt>
    <dgm:pt modelId="{A635A94C-E9ED-4EB5-822E-210BABD2B603}" type="parTrans" cxnId="{091B477B-B0F6-4720-8E24-6B8D5FFD730B}">
      <dgm:prSet/>
      <dgm:spPr/>
      <dgm:t>
        <a:bodyPr/>
        <a:lstStyle/>
        <a:p>
          <a:endParaRPr lang="en-US"/>
        </a:p>
      </dgm:t>
    </dgm:pt>
    <dgm:pt modelId="{E490C192-815F-4EB7-9FB2-7EE5BCB664DD}" type="sibTrans" cxnId="{091B477B-B0F6-4720-8E24-6B8D5FFD730B}">
      <dgm:prSet/>
      <dgm:spPr/>
      <dgm:t>
        <a:bodyPr/>
        <a:lstStyle/>
        <a:p>
          <a:endParaRPr lang="en-US"/>
        </a:p>
      </dgm:t>
    </dgm:pt>
    <dgm:pt modelId="{89797175-A390-4A32-B428-573D9FCF4834}">
      <dgm:prSet phldrT="[Text]"/>
      <dgm:spPr>
        <a:blipFill rotWithShape="0">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t>
        <a:bodyPr/>
        <a:lstStyle/>
        <a:p>
          <a:r>
            <a:rPr lang="en-US" dirty="0"/>
            <a:t>1</a:t>
          </a:r>
        </a:p>
      </dgm:t>
    </dgm:pt>
    <dgm:pt modelId="{5527BB38-A076-4FE0-B256-E85F691921F7}" type="sibTrans" cxnId="{525A1C55-AE79-4B5F-872E-CE672961D34C}">
      <dgm:prSet/>
      <dgm:spPr/>
      <dgm:t>
        <a:bodyPr/>
        <a:lstStyle/>
        <a:p>
          <a:endParaRPr lang="en-US"/>
        </a:p>
      </dgm:t>
    </dgm:pt>
    <dgm:pt modelId="{BCE75E53-6714-46E5-97BB-932828C0EDFA}" type="parTrans" cxnId="{525A1C55-AE79-4B5F-872E-CE672961D34C}">
      <dgm:prSet/>
      <dgm:spPr/>
      <dgm:t>
        <a:bodyPr/>
        <a:lstStyle/>
        <a:p>
          <a:endParaRPr lang="en-US"/>
        </a:p>
      </dgm:t>
    </dgm:pt>
    <dgm:pt modelId="{D0553DF3-7128-404C-AAE7-8D67159D59CC}" type="pres">
      <dgm:prSet presAssocID="{70EDC396-8F21-458F-8472-E79AE3764B8B}" presName="hierChild1" presStyleCnt="0">
        <dgm:presLayoutVars>
          <dgm:orgChart val="1"/>
          <dgm:chPref val="1"/>
          <dgm:dir/>
          <dgm:animOne val="branch"/>
          <dgm:animLvl val="lvl"/>
          <dgm:resizeHandles/>
        </dgm:presLayoutVars>
      </dgm:prSet>
      <dgm:spPr/>
    </dgm:pt>
    <dgm:pt modelId="{04F2F8B3-1A59-4F5F-95A4-0F64F9BE5212}" type="pres">
      <dgm:prSet presAssocID="{4F0D35E2-83C4-47E9-B5CD-A088DDD40E20}" presName="hierRoot1" presStyleCnt="0">
        <dgm:presLayoutVars>
          <dgm:hierBranch val="init"/>
        </dgm:presLayoutVars>
      </dgm:prSet>
      <dgm:spPr/>
    </dgm:pt>
    <dgm:pt modelId="{2537D034-C0BD-40D6-898D-3A2FA06A5B74}" type="pres">
      <dgm:prSet presAssocID="{4F0D35E2-83C4-47E9-B5CD-A088DDD40E20}" presName="rootComposite1" presStyleCnt="0"/>
      <dgm:spPr/>
    </dgm:pt>
    <dgm:pt modelId="{B982B5E7-41BB-425A-9864-63F4C21000A9}" type="pres">
      <dgm:prSet presAssocID="{4F0D35E2-83C4-47E9-B5CD-A088DDD40E20}" presName="rootText1" presStyleLbl="node0" presStyleIdx="0" presStyleCnt="1" custScaleY="195981">
        <dgm:presLayoutVars>
          <dgm:chPref val="3"/>
        </dgm:presLayoutVars>
      </dgm:prSet>
      <dgm:spPr/>
    </dgm:pt>
    <dgm:pt modelId="{603B4924-7CFA-405A-A006-C495549E1379}" type="pres">
      <dgm:prSet presAssocID="{4F0D35E2-83C4-47E9-B5CD-A088DDD40E20}" presName="rootConnector1" presStyleLbl="node1" presStyleIdx="0" presStyleCnt="0"/>
      <dgm:spPr/>
    </dgm:pt>
    <dgm:pt modelId="{7F8CDAAD-EF6F-4098-8D9E-3135FDC467AA}" type="pres">
      <dgm:prSet presAssocID="{4F0D35E2-83C4-47E9-B5CD-A088DDD40E20}" presName="hierChild2" presStyleCnt="0"/>
      <dgm:spPr/>
    </dgm:pt>
    <dgm:pt modelId="{6C537E3B-FFBB-471D-8BCF-93590E1A7C0C}" type="pres">
      <dgm:prSet presAssocID="{BCE75E53-6714-46E5-97BB-932828C0EDFA}" presName="Name37" presStyleLbl="parChTrans1D2" presStyleIdx="0" presStyleCnt="3"/>
      <dgm:spPr/>
    </dgm:pt>
    <dgm:pt modelId="{2308D62A-E05D-477A-A3C2-FC4CE948E12C}" type="pres">
      <dgm:prSet presAssocID="{89797175-A390-4A32-B428-573D9FCF4834}" presName="hierRoot2" presStyleCnt="0">
        <dgm:presLayoutVars>
          <dgm:hierBranch val="init"/>
        </dgm:presLayoutVars>
      </dgm:prSet>
      <dgm:spPr/>
    </dgm:pt>
    <dgm:pt modelId="{E08A0902-CE35-4CF9-B203-8B9FC3A8B8CE}" type="pres">
      <dgm:prSet presAssocID="{89797175-A390-4A32-B428-573D9FCF4834}" presName="rootComposite" presStyleCnt="0"/>
      <dgm:spPr/>
    </dgm:pt>
    <dgm:pt modelId="{0285C7F1-AE1F-4972-9016-9E85F03A1925}" type="pres">
      <dgm:prSet presAssocID="{89797175-A390-4A32-B428-573D9FCF4834}" presName="rootText" presStyleLbl="node2" presStyleIdx="0" presStyleCnt="3" custScaleY="195981">
        <dgm:presLayoutVars>
          <dgm:chPref val="3"/>
        </dgm:presLayoutVars>
      </dgm:prSet>
      <dgm:spPr/>
    </dgm:pt>
    <dgm:pt modelId="{A25CFC73-23B6-49EF-A4D1-B0EFD603652B}" type="pres">
      <dgm:prSet presAssocID="{89797175-A390-4A32-B428-573D9FCF4834}" presName="rootConnector" presStyleLbl="node2" presStyleIdx="0" presStyleCnt="3"/>
      <dgm:spPr/>
    </dgm:pt>
    <dgm:pt modelId="{CB997C2B-8E35-4967-AC26-7BF453D63732}" type="pres">
      <dgm:prSet presAssocID="{89797175-A390-4A32-B428-573D9FCF4834}" presName="hierChild4" presStyleCnt="0"/>
      <dgm:spPr/>
    </dgm:pt>
    <dgm:pt modelId="{DF77349C-17DB-4C7B-A4BC-7FBC729775B3}" type="pres">
      <dgm:prSet presAssocID="{89797175-A390-4A32-B428-573D9FCF4834}" presName="hierChild5" presStyleCnt="0"/>
      <dgm:spPr/>
    </dgm:pt>
    <dgm:pt modelId="{A9AAC34D-94BC-4177-B2C9-FDEBC9715AF2}" type="pres">
      <dgm:prSet presAssocID="{FCD70C21-4E60-4128-BD61-0086FA65A2EF}" presName="Name37" presStyleLbl="parChTrans1D2" presStyleIdx="1" presStyleCnt="3"/>
      <dgm:spPr/>
    </dgm:pt>
    <dgm:pt modelId="{E0B3C210-9869-4F2D-891C-9C7D0DFEE6A2}" type="pres">
      <dgm:prSet presAssocID="{110A4442-AD90-4F62-83F9-75A730888D07}" presName="hierRoot2" presStyleCnt="0">
        <dgm:presLayoutVars>
          <dgm:hierBranch val="init"/>
        </dgm:presLayoutVars>
      </dgm:prSet>
      <dgm:spPr/>
    </dgm:pt>
    <dgm:pt modelId="{27E40A32-701C-416E-B9EF-1CB12117E74A}" type="pres">
      <dgm:prSet presAssocID="{110A4442-AD90-4F62-83F9-75A730888D07}" presName="rootComposite" presStyleCnt="0"/>
      <dgm:spPr/>
    </dgm:pt>
    <dgm:pt modelId="{5BF18580-4EE4-4BF6-9808-B2FF877EDA26}" type="pres">
      <dgm:prSet presAssocID="{110A4442-AD90-4F62-83F9-75A730888D07}" presName="rootText" presStyleLbl="node2" presStyleIdx="1" presStyleCnt="3" custScaleY="195981">
        <dgm:presLayoutVars>
          <dgm:chPref val="3"/>
        </dgm:presLayoutVars>
      </dgm:prSet>
      <dgm:spPr/>
    </dgm:pt>
    <dgm:pt modelId="{7FFC8818-6CDD-49B9-BF11-26F9EA794958}" type="pres">
      <dgm:prSet presAssocID="{110A4442-AD90-4F62-83F9-75A730888D07}" presName="rootConnector" presStyleLbl="node2" presStyleIdx="1" presStyleCnt="3"/>
      <dgm:spPr/>
    </dgm:pt>
    <dgm:pt modelId="{6E7131A2-CC30-43A6-869B-802246177BCF}" type="pres">
      <dgm:prSet presAssocID="{110A4442-AD90-4F62-83F9-75A730888D07}" presName="hierChild4" presStyleCnt="0"/>
      <dgm:spPr/>
    </dgm:pt>
    <dgm:pt modelId="{6D4A0E0A-27BD-4D74-97EB-9112C9E6A74B}" type="pres">
      <dgm:prSet presAssocID="{110A4442-AD90-4F62-83F9-75A730888D07}" presName="hierChild5" presStyleCnt="0"/>
      <dgm:spPr/>
    </dgm:pt>
    <dgm:pt modelId="{D375003F-05A6-4A87-87EF-B4031B9CA905}" type="pres">
      <dgm:prSet presAssocID="{A635A94C-E9ED-4EB5-822E-210BABD2B603}" presName="Name37" presStyleLbl="parChTrans1D2" presStyleIdx="2" presStyleCnt="3"/>
      <dgm:spPr/>
    </dgm:pt>
    <dgm:pt modelId="{C252CA57-88D1-4E51-A809-D5EF8C631439}" type="pres">
      <dgm:prSet presAssocID="{CAF5868F-6F29-496C-AE9D-A57E64213E14}" presName="hierRoot2" presStyleCnt="0">
        <dgm:presLayoutVars>
          <dgm:hierBranch val="init"/>
        </dgm:presLayoutVars>
      </dgm:prSet>
      <dgm:spPr/>
    </dgm:pt>
    <dgm:pt modelId="{A9A1A3EE-5E90-4458-9A8F-5BC1CC8775A8}" type="pres">
      <dgm:prSet presAssocID="{CAF5868F-6F29-496C-AE9D-A57E64213E14}" presName="rootComposite" presStyleCnt="0"/>
      <dgm:spPr/>
    </dgm:pt>
    <dgm:pt modelId="{9611A15E-7F88-459F-A86F-DE27085001F1}" type="pres">
      <dgm:prSet presAssocID="{CAF5868F-6F29-496C-AE9D-A57E64213E14}" presName="rootText" presStyleLbl="node2" presStyleIdx="2" presStyleCnt="3" custScaleY="195981">
        <dgm:presLayoutVars>
          <dgm:chPref val="3"/>
        </dgm:presLayoutVars>
      </dgm:prSet>
      <dgm:spPr/>
    </dgm:pt>
    <dgm:pt modelId="{DDC5F74C-A642-4A4C-8900-B80EB935391E}" type="pres">
      <dgm:prSet presAssocID="{CAF5868F-6F29-496C-AE9D-A57E64213E14}" presName="rootConnector" presStyleLbl="node2" presStyleIdx="2" presStyleCnt="3"/>
      <dgm:spPr/>
    </dgm:pt>
    <dgm:pt modelId="{536375FD-FA0F-4264-AAAF-C806C5D489ED}" type="pres">
      <dgm:prSet presAssocID="{CAF5868F-6F29-496C-AE9D-A57E64213E14}" presName="hierChild4" presStyleCnt="0"/>
      <dgm:spPr/>
    </dgm:pt>
    <dgm:pt modelId="{E44375DF-238D-4073-BBFA-B0911BECB743}" type="pres">
      <dgm:prSet presAssocID="{CAF5868F-6F29-496C-AE9D-A57E64213E14}" presName="hierChild5" presStyleCnt="0"/>
      <dgm:spPr/>
    </dgm:pt>
    <dgm:pt modelId="{3D735BEE-4F2D-43CF-BDE6-254733422E97}" type="pres">
      <dgm:prSet presAssocID="{4F0D35E2-83C4-47E9-B5CD-A088DDD40E20}" presName="hierChild3" presStyleCnt="0"/>
      <dgm:spPr/>
    </dgm:pt>
  </dgm:ptLst>
  <dgm:cxnLst>
    <dgm:cxn modelId="{BD92C501-7576-425C-8E9C-D9ACCAC65BF6}" type="presOf" srcId="{4F0D35E2-83C4-47E9-B5CD-A088DDD40E20}" destId="{603B4924-7CFA-405A-A006-C495549E1379}" srcOrd="1" destOrd="0" presId="urn:microsoft.com/office/officeart/2005/8/layout/orgChart1"/>
    <dgm:cxn modelId="{68A04512-7FED-4D98-A916-913B848A30AC}" type="presOf" srcId="{BCE75E53-6714-46E5-97BB-932828C0EDFA}" destId="{6C537E3B-FFBB-471D-8BCF-93590E1A7C0C}" srcOrd="0" destOrd="0" presId="urn:microsoft.com/office/officeart/2005/8/layout/orgChart1"/>
    <dgm:cxn modelId="{9C6FD41E-27C4-4977-A89B-AE9E37B0E783}" type="presOf" srcId="{110A4442-AD90-4F62-83F9-75A730888D07}" destId="{7FFC8818-6CDD-49B9-BF11-26F9EA794958}" srcOrd="1" destOrd="0" presId="urn:microsoft.com/office/officeart/2005/8/layout/orgChart1"/>
    <dgm:cxn modelId="{86F0353F-2BB5-4E6C-84C9-E1B6CAF43D42}" type="presOf" srcId="{FCD70C21-4E60-4128-BD61-0086FA65A2EF}" destId="{A9AAC34D-94BC-4177-B2C9-FDEBC9715AF2}" srcOrd="0" destOrd="0" presId="urn:microsoft.com/office/officeart/2005/8/layout/orgChart1"/>
    <dgm:cxn modelId="{525A1C55-AE79-4B5F-872E-CE672961D34C}" srcId="{4F0D35E2-83C4-47E9-B5CD-A088DDD40E20}" destId="{89797175-A390-4A32-B428-573D9FCF4834}" srcOrd="0" destOrd="0" parTransId="{BCE75E53-6714-46E5-97BB-932828C0EDFA}" sibTransId="{5527BB38-A076-4FE0-B256-E85F691921F7}"/>
    <dgm:cxn modelId="{091B477B-B0F6-4720-8E24-6B8D5FFD730B}" srcId="{4F0D35E2-83C4-47E9-B5CD-A088DDD40E20}" destId="{CAF5868F-6F29-496C-AE9D-A57E64213E14}" srcOrd="2" destOrd="0" parTransId="{A635A94C-E9ED-4EB5-822E-210BABD2B603}" sibTransId="{E490C192-815F-4EB7-9FB2-7EE5BCB664DD}"/>
    <dgm:cxn modelId="{0DD4678C-8AD4-441B-BEC9-E7CDD5984205}" type="presOf" srcId="{89797175-A390-4A32-B428-573D9FCF4834}" destId="{A25CFC73-23B6-49EF-A4D1-B0EFD603652B}" srcOrd="1" destOrd="0" presId="urn:microsoft.com/office/officeart/2005/8/layout/orgChart1"/>
    <dgm:cxn modelId="{1DBC9697-DC4B-4C74-9E53-E90F378DDE4E}" type="presOf" srcId="{110A4442-AD90-4F62-83F9-75A730888D07}" destId="{5BF18580-4EE4-4BF6-9808-B2FF877EDA26}" srcOrd="0" destOrd="0" presId="urn:microsoft.com/office/officeart/2005/8/layout/orgChart1"/>
    <dgm:cxn modelId="{1F12B69F-16E2-49A7-B7AE-69BE7D99A40C}" type="presOf" srcId="{CAF5868F-6F29-496C-AE9D-A57E64213E14}" destId="{9611A15E-7F88-459F-A86F-DE27085001F1}" srcOrd="0" destOrd="0" presId="urn:microsoft.com/office/officeart/2005/8/layout/orgChart1"/>
    <dgm:cxn modelId="{C0017AA9-7F9E-4AE1-B342-FB551E7FD908}" type="presOf" srcId="{70EDC396-8F21-458F-8472-E79AE3764B8B}" destId="{D0553DF3-7128-404C-AAE7-8D67159D59CC}" srcOrd="0" destOrd="0" presId="urn:microsoft.com/office/officeart/2005/8/layout/orgChart1"/>
    <dgm:cxn modelId="{1D32B7C5-B760-4F3F-9E99-C99EDA267738}" type="presOf" srcId="{89797175-A390-4A32-B428-573D9FCF4834}" destId="{0285C7F1-AE1F-4972-9016-9E85F03A1925}" srcOrd="0" destOrd="0" presId="urn:microsoft.com/office/officeart/2005/8/layout/orgChart1"/>
    <dgm:cxn modelId="{DA5088D4-6019-4ADC-BF74-A46977B50955}" type="presOf" srcId="{4F0D35E2-83C4-47E9-B5CD-A088DDD40E20}" destId="{B982B5E7-41BB-425A-9864-63F4C21000A9}" srcOrd="0" destOrd="0" presId="urn:microsoft.com/office/officeart/2005/8/layout/orgChart1"/>
    <dgm:cxn modelId="{5B72FCD8-8BB5-4145-860E-B7C51A0B9D08}" srcId="{4F0D35E2-83C4-47E9-B5CD-A088DDD40E20}" destId="{110A4442-AD90-4F62-83F9-75A730888D07}" srcOrd="1" destOrd="0" parTransId="{FCD70C21-4E60-4128-BD61-0086FA65A2EF}" sibTransId="{A1EBD2D8-1E89-4A16-9940-014C6BE3B49E}"/>
    <dgm:cxn modelId="{7FC22DE8-5D5B-4829-BD99-5D9A2FED958C}" type="presOf" srcId="{CAF5868F-6F29-496C-AE9D-A57E64213E14}" destId="{DDC5F74C-A642-4A4C-8900-B80EB935391E}" srcOrd="1" destOrd="0" presId="urn:microsoft.com/office/officeart/2005/8/layout/orgChart1"/>
    <dgm:cxn modelId="{537CAEEC-2F85-4E21-B022-9DFD2611C267}" srcId="{70EDC396-8F21-458F-8472-E79AE3764B8B}" destId="{4F0D35E2-83C4-47E9-B5CD-A088DDD40E20}" srcOrd="0" destOrd="0" parTransId="{9ECAF562-C66D-4145-81A7-2FA28A321312}" sibTransId="{60537614-5E7F-4D4E-8B87-F3ED5AD20F16}"/>
    <dgm:cxn modelId="{409677ED-963D-4505-B271-F011D90BCE8C}" type="presOf" srcId="{A635A94C-E9ED-4EB5-822E-210BABD2B603}" destId="{D375003F-05A6-4A87-87EF-B4031B9CA905}" srcOrd="0" destOrd="0" presId="urn:microsoft.com/office/officeart/2005/8/layout/orgChart1"/>
    <dgm:cxn modelId="{12C046BB-7185-4872-85C3-1713B2E5C193}" type="presParOf" srcId="{D0553DF3-7128-404C-AAE7-8D67159D59CC}" destId="{04F2F8B3-1A59-4F5F-95A4-0F64F9BE5212}" srcOrd="0" destOrd="0" presId="urn:microsoft.com/office/officeart/2005/8/layout/orgChart1"/>
    <dgm:cxn modelId="{62B5D83A-88E4-4197-A8B7-C3A0CCA3A04C}" type="presParOf" srcId="{04F2F8B3-1A59-4F5F-95A4-0F64F9BE5212}" destId="{2537D034-C0BD-40D6-898D-3A2FA06A5B74}" srcOrd="0" destOrd="0" presId="urn:microsoft.com/office/officeart/2005/8/layout/orgChart1"/>
    <dgm:cxn modelId="{36819E6A-C0D0-4677-B6EE-12A5E55E0282}" type="presParOf" srcId="{2537D034-C0BD-40D6-898D-3A2FA06A5B74}" destId="{B982B5E7-41BB-425A-9864-63F4C21000A9}" srcOrd="0" destOrd="0" presId="urn:microsoft.com/office/officeart/2005/8/layout/orgChart1"/>
    <dgm:cxn modelId="{00089AB4-6608-4BBA-9BBE-87EBF63F2D97}" type="presParOf" srcId="{2537D034-C0BD-40D6-898D-3A2FA06A5B74}" destId="{603B4924-7CFA-405A-A006-C495549E1379}" srcOrd="1" destOrd="0" presId="urn:microsoft.com/office/officeart/2005/8/layout/orgChart1"/>
    <dgm:cxn modelId="{06DC976E-6675-4269-BAB7-688CA30DB238}" type="presParOf" srcId="{04F2F8B3-1A59-4F5F-95A4-0F64F9BE5212}" destId="{7F8CDAAD-EF6F-4098-8D9E-3135FDC467AA}" srcOrd="1" destOrd="0" presId="urn:microsoft.com/office/officeart/2005/8/layout/orgChart1"/>
    <dgm:cxn modelId="{F986679B-5443-45D0-AEF2-9AF76AB0565E}" type="presParOf" srcId="{7F8CDAAD-EF6F-4098-8D9E-3135FDC467AA}" destId="{6C537E3B-FFBB-471D-8BCF-93590E1A7C0C}" srcOrd="0" destOrd="0" presId="urn:microsoft.com/office/officeart/2005/8/layout/orgChart1"/>
    <dgm:cxn modelId="{6BF6945A-24B0-4403-8DD8-4FFB7C86E59A}" type="presParOf" srcId="{7F8CDAAD-EF6F-4098-8D9E-3135FDC467AA}" destId="{2308D62A-E05D-477A-A3C2-FC4CE948E12C}" srcOrd="1" destOrd="0" presId="urn:microsoft.com/office/officeart/2005/8/layout/orgChart1"/>
    <dgm:cxn modelId="{361D22D1-6677-4088-B535-855CEB622A48}" type="presParOf" srcId="{2308D62A-E05D-477A-A3C2-FC4CE948E12C}" destId="{E08A0902-CE35-4CF9-B203-8B9FC3A8B8CE}" srcOrd="0" destOrd="0" presId="urn:microsoft.com/office/officeart/2005/8/layout/orgChart1"/>
    <dgm:cxn modelId="{7BBE4765-A147-4B39-8CF3-130C37F77E5D}" type="presParOf" srcId="{E08A0902-CE35-4CF9-B203-8B9FC3A8B8CE}" destId="{0285C7F1-AE1F-4972-9016-9E85F03A1925}" srcOrd="0" destOrd="0" presId="urn:microsoft.com/office/officeart/2005/8/layout/orgChart1"/>
    <dgm:cxn modelId="{007BE627-7698-4476-B5C8-B80B29493B4B}" type="presParOf" srcId="{E08A0902-CE35-4CF9-B203-8B9FC3A8B8CE}" destId="{A25CFC73-23B6-49EF-A4D1-B0EFD603652B}" srcOrd="1" destOrd="0" presId="urn:microsoft.com/office/officeart/2005/8/layout/orgChart1"/>
    <dgm:cxn modelId="{985A0BC3-9FEF-4AFD-B073-F0FBE2DDE3B7}" type="presParOf" srcId="{2308D62A-E05D-477A-A3C2-FC4CE948E12C}" destId="{CB997C2B-8E35-4967-AC26-7BF453D63732}" srcOrd="1" destOrd="0" presId="urn:microsoft.com/office/officeart/2005/8/layout/orgChart1"/>
    <dgm:cxn modelId="{39B9FC6D-29B9-4A14-BE68-2B0F6E60B5BF}" type="presParOf" srcId="{2308D62A-E05D-477A-A3C2-FC4CE948E12C}" destId="{DF77349C-17DB-4C7B-A4BC-7FBC729775B3}" srcOrd="2" destOrd="0" presId="urn:microsoft.com/office/officeart/2005/8/layout/orgChart1"/>
    <dgm:cxn modelId="{A1165122-D10A-4312-8C82-4E08D614BC5C}" type="presParOf" srcId="{7F8CDAAD-EF6F-4098-8D9E-3135FDC467AA}" destId="{A9AAC34D-94BC-4177-B2C9-FDEBC9715AF2}" srcOrd="2" destOrd="0" presId="urn:microsoft.com/office/officeart/2005/8/layout/orgChart1"/>
    <dgm:cxn modelId="{B32A8CFF-5BEE-4BE6-A0FD-1A4AF6317BA7}" type="presParOf" srcId="{7F8CDAAD-EF6F-4098-8D9E-3135FDC467AA}" destId="{E0B3C210-9869-4F2D-891C-9C7D0DFEE6A2}" srcOrd="3" destOrd="0" presId="urn:microsoft.com/office/officeart/2005/8/layout/orgChart1"/>
    <dgm:cxn modelId="{DD676BB7-FAAE-472C-9158-5861BC247CDA}" type="presParOf" srcId="{E0B3C210-9869-4F2D-891C-9C7D0DFEE6A2}" destId="{27E40A32-701C-416E-B9EF-1CB12117E74A}" srcOrd="0" destOrd="0" presId="urn:microsoft.com/office/officeart/2005/8/layout/orgChart1"/>
    <dgm:cxn modelId="{3952F550-84E0-4808-8C9F-28202489287C}" type="presParOf" srcId="{27E40A32-701C-416E-B9EF-1CB12117E74A}" destId="{5BF18580-4EE4-4BF6-9808-B2FF877EDA26}" srcOrd="0" destOrd="0" presId="urn:microsoft.com/office/officeart/2005/8/layout/orgChart1"/>
    <dgm:cxn modelId="{506E8CD7-68CA-4263-8BF2-E3070DC2B389}" type="presParOf" srcId="{27E40A32-701C-416E-B9EF-1CB12117E74A}" destId="{7FFC8818-6CDD-49B9-BF11-26F9EA794958}" srcOrd="1" destOrd="0" presId="urn:microsoft.com/office/officeart/2005/8/layout/orgChart1"/>
    <dgm:cxn modelId="{13B75590-13CA-4827-8EFB-E68F8310B332}" type="presParOf" srcId="{E0B3C210-9869-4F2D-891C-9C7D0DFEE6A2}" destId="{6E7131A2-CC30-43A6-869B-802246177BCF}" srcOrd="1" destOrd="0" presId="urn:microsoft.com/office/officeart/2005/8/layout/orgChart1"/>
    <dgm:cxn modelId="{121676BA-F60F-4B90-ABBA-5E43A446B0D9}" type="presParOf" srcId="{E0B3C210-9869-4F2D-891C-9C7D0DFEE6A2}" destId="{6D4A0E0A-27BD-4D74-97EB-9112C9E6A74B}" srcOrd="2" destOrd="0" presId="urn:microsoft.com/office/officeart/2005/8/layout/orgChart1"/>
    <dgm:cxn modelId="{C36D7DC2-214B-4443-B88E-52C7C823BC2C}" type="presParOf" srcId="{7F8CDAAD-EF6F-4098-8D9E-3135FDC467AA}" destId="{D375003F-05A6-4A87-87EF-B4031B9CA905}" srcOrd="4" destOrd="0" presId="urn:microsoft.com/office/officeart/2005/8/layout/orgChart1"/>
    <dgm:cxn modelId="{0AFD7D85-D80F-4C29-9FDA-A53156281568}" type="presParOf" srcId="{7F8CDAAD-EF6F-4098-8D9E-3135FDC467AA}" destId="{C252CA57-88D1-4E51-A809-D5EF8C631439}" srcOrd="5" destOrd="0" presId="urn:microsoft.com/office/officeart/2005/8/layout/orgChart1"/>
    <dgm:cxn modelId="{419B8BC8-58D3-4C87-8530-342AE5AFD9D2}" type="presParOf" srcId="{C252CA57-88D1-4E51-A809-D5EF8C631439}" destId="{A9A1A3EE-5E90-4458-9A8F-5BC1CC8775A8}" srcOrd="0" destOrd="0" presId="urn:microsoft.com/office/officeart/2005/8/layout/orgChart1"/>
    <dgm:cxn modelId="{68392DED-9E2E-48A1-A10C-53A22A05EEA3}" type="presParOf" srcId="{A9A1A3EE-5E90-4458-9A8F-5BC1CC8775A8}" destId="{9611A15E-7F88-459F-A86F-DE27085001F1}" srcOrd="0" destOrd="0" presId="urn:microsoft.com/office/officeart/2005/8/layout/orgChart1"/>
    <dgm:cxn modelId="{143EC5F4-170C-473F-BB1C-6240B7BA9292}" type="presParOf" srcId="{A9A1A3EE-5E90-4458-9A8F-5BC1CC8775A8}" destId="{DDC5F74C-A642-4A4C-8900-B80EB935391E}" srcOrd="1" destOrd="0" presId="urn:microsoft.com/office/officeart/2005/8/layout/orgChart1"/>
    <dgm:cxn modelId="{C90CD6EC-3363-4BD5-894C-875B39608260}" type="presParOf" srcId="{C252CA57-88D1-4E51-A809-D5EF8C631439}" destId="{536375FD-FA0F-4264-AAAF-C806C5D489ED}" srcOrd="1" destOrd="0" presId="urn:microsoft.com/office/officeart/2005/8/layout/orgChart1"/>
    <dgm:cxn modelId="{3C1C23DD-E077-4624-A7AA-93C5557902D9}" type="presParOf" srcId="{C252CA57-88D1-4E51-A809-D5EF8C631439}" destId="{E44375DF-238D-4073-BBFA-B0911BECB743}" srcOrd="2" destOrd="0" presId="urn:microsoft.com/office/officeart/2005/8/layout/orgChart1"/>
    <dgm:cxn modelId="{D84F2F7F-8490-49AC-ADC6-A23A6C622291}" type="presParOf" srcId="{04F2F8B3-1A59-4F5F-95A4-0F64F9BE5212}" destId="{3D735BEE-4F2D-43CF-BDE6-254733422E9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B2B5C-92C7-4E58-834D-F45782C5F19F}">
      <dsp:nvSpPr>
        <dsp:cNvPr id="0" name=""/>
        <dsp:cNvSpPr/>
      </dsp:nvSpPr>
      <dsp:spPr>
        <a:xfrm>
          <a:off x="398344" y="1365"/>
          <a:ext cx="2647355" cy="158841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Metabolic Efficiency</a:t>
          </a:r>
        </a:p>
        <a:p>
          <a:pPr marL="171450" lvl="1" indent="-171450" algn="l" defTabSz="755650">
            <a:lnSpc>
              <a:spcPct val="90000"/>
            </a:lnSpc>
            <a:spcBef>
              <a:spcPct val="0"/>
            </a:spcBef>
            <a:spcAft>
              <a:spcPct val="15000"/>
            </a:spcAft>
            <a:buChar char="•"/>
          </a:pPr>
          <a:r>
            <a:rPr lang="en-US" sz="1700" kern="1200" dirty="0"/>
            <a:t>By grouping similar tissue, less long-distance “wiring” has to occur.</a:t>
          </a:r>
        </a:p>
      </dsp:txBody>
      <dsp:txXfrm>
        <a:off x="398344" y="1365"/>
        <a:ext cx="2647355" cy="1588413"/>
      </dsp:txXfrm>
    </dsp:sp>
    <dsp:sp modelId="{B662A850-8E87-41B2-8778-5E6643C5C8F0}">
      <dsp:nvSpPr>
        <dsp:cNvPr id="0" name=""/>
        <dsp:cNvSpPr/>
      </dsp:nvSpPr>
      <dsp:spPr>
        <a:xfrm>
          <a:off x="3310435" y="1365"/>
          <a:ext cx="2647355" cy="158841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Robust to injury</a:t>
          </a:r>
        </a:p>
        <a:p>
          <a:pPr marL="171450" lvl="1" indent="-171450" algn="l" defTabSz="755650">
            <a:lnSpc>
              <a:spcPct val="90000"/>
            </a:lnSpc>
            <a:spcBef>
              <a:spcPct val="0"/>
            </a:spcBef>
            <a:spcAft>
              <a:spcPct val="15000"/>
            </a:spcAft>
            <a:buChar char="•"/>
          </a:pPr>
          <a:r>
            <a:rPr lang="en-US" sz="1700" kern="1200" dirty="0"/>
            <a:t>Isolating processes from each other makes them less impacted if one fails.</a:t>
          </a:r>
        </a:p>
      </dsp:txBody>
      <dsp:txXfrm>
        <a:off x="3310435" y="1365"/>
        <a:ext cx="2647355" cy="1588413"/>
      </dsp:txXfrm>
    </dsp:sp>
    <dsp:sp modelId="{B5B20D37-79A0-4D14-B4C6-40BDE90C2714}">
      <dsp:nvSpPr>
        <dsp:cNvPr id="0" name=""/>
        <dsp:cNvSpPr/>
      </dsp:nvSpPr>
      <dsp:spPr>
        <a:xfrm>
          <a:off x="398344" y="1854514"/>
          <a:ext cx="2647355" cy="158841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Evolvable</a:t>
          </a:r>
        </a:p>
        <a:p>
          <a:pPr marL="171450" lvl="1" indent="-171450" algn="l" defTabSz="755650">
            <a:lnSpc>
              <a:spcPct val="90000"/>
            </a:lnSpc>
            <a:spcBef>
              <a:spcPct val="0"/>
            </a:spcBef>
            <a:spcAft>
              <a:spcPct val="15000"/>
            </a:spcAft>
            <a:buChar char="•"/>
          </a:pPr>
          <a:r>
            <a:rPr lang="en-US" sz="1700" kern="1200" dirty="0"/>
            <a:t>Instead of reorganizing whole system, add new modules.</a:t>
          </a:r>
        </a:p>
      </dsp:txBody>
      <dsp:txXfrm>
        <a:off x="398344" y="1854514"/>
        <a:ext cx="2647355" cy="1588413"/>
      </dsp:txXfrm>
    </dsp:sp>
    <dsp:sp modelId="{AFDCF57D-9781-4125-9738-D351C0E5D200}">
      <dsp:nvSpPr>
        <dsp:cNvPr id="0" name=""/>
        <dsp:cNvSpPr/>
      </dsp:nvSpPr>
      <dsp:spPr>
        <a:xfrm>
          <a:off x="3310435" y="1854514"/>
          <a:ext cx="2647355" cy="158841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Parallel processing</a:t>
          </a:r>
        </a:p>
        <a:p>
          <a:pPr marL="171450" lvl="1" indent="-171450" algn="l" defTabSz="755650">
            <a:lnSpc>
              <a:spcPct val="90000"/>
            </a:lnSpc>
            <a:spcBef>
              <a:spcPct val="0"/>
            </a:spcBef>
            <a:spcAft>
              <a:spcPct val="15000"/>
            </a:spcAft>
            <a:buChar char="•"/>
          </a:pPr>
          <a:r>
            <a:rPr lang="en-US" sz="1700" kern="1200" dirty="0"/>
            <a:t>Multiple processes (vision, hearing, etc.) can occur simultaneously.</a:t>
          </a:r>
        </a:p>
      </dsp:txBody>
      <dsp:txXfrm>
        <a:off x="3310435" y="1854514"/>
        <a:ext cx="2647355" cy="15884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47077-BB5F-4618-A12B-BBB3218393BD}">
      <dsp:nvSpPr>
        <dsp:cNvPr id="0" name=""/>
        <dsp:cNvSpPr/>
      </dsp:nvSpPr>
      <dsp:spPr>
        <a:xfrm>
          <a:off x="1541877" y="-164812"/>
          <a:ext cx="1120931" cy="1006666"/>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1</a:t>
          </a:r>
        </a:p>
      </dsp:txBody>
      <dsp:txXfrm>
        <a:off x="1541877" y="-164812"/>
        <a:ext cx="1120931" cy="1006666"/>
      </dsp:txXfrm>
    </dsp:sp>
    <dsp:sp modelId="{FAFD22C4-BFD6-4521-9AAD-FA6366E2044B}">
      <dsp:nvSpPr>
        <dsp:cNvPr id="0" name=""/>
        <dsp:cNvSpPr/>
      </dsp:nvSpPr>
      <dsp:spPr>
        <a:xfrm rot="3600000">
          <a:off x="2232650" y="1186296"/>
          <a:ext cx="854891" cy="236560"/>
        </a:xfrm>
        <a:prstGeom prst="lef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303618" y="1233608"/>
        <a:ext cx="712955" cy="141936"/>
      </dsp:txXfrm>
    </dsp:sp>
    <dsp:sp modelId="{323D2A03-280B-41F3-B6D1-C91955DF71C5}">
      <dsp:nvSpPr>
        <dsp:cNvPr id="0" name=""/>
        <dsp:cNvSpPr/>
      </dsp:nvSpPr>
      <dsp:spPr>
        <a:xfrm>
          <a:off x="2657384" y="1767300"/>
          <a:ext cx="1120931" cy="1006666"/>
        </a:xfrm>
        <a:prstGeom prst="rect">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2</a:t>
          </a:r>
        </a:p>
      </dsp:txBody>
      <dsp:txXfrm>
        <a:off x="2657384" y="1767300"/>
        <a:ext cx="1120931" cy="1006666"/>
      </dsp:txXfrm>
    </dsp:sp>
    <dsp:sp modelId="{98390F7F-D955-4B16-8068-415856D39F76}">
      <dsp:nvSpPr>
        <dsp:cNvPr id="0" name=""/>
        <dsp:cNvSpPr/>
      </dsp:nvSpPr>
      <dsp:spPr>
        <a:xfrm rot="10800000">
          <a:off x="1674897" y="2152353"/>
          <a:ext cx="854891" cy="236560"/>
        </a:xfrm>
        <a:prstGeom prst="lef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745865" y="2199665"/>
        <a:ext cx="712955" cy="141936"/>
      </dsp:txXfrm>
    </dsp:sp>
    <dsp:sp modelId="{BFC4E789-8EA7-4E96-9474-E8816E777E89}">
      <dsp:nvSpPr>
        <dsp:cNvPr id="0" name=""/>
        <dsp:cNvSpPr/>
      </dsp:nvSpPr>
      <dsp:spPr>
        <a:xfrm>
          <a:off x="426371" y="1767300"/>
          <a:ext cx="1120931" cy="1006666"/>
        </a:xfrm>
        <a:prstGeom prst="rect">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3</a:t>
          </a:r>
        </a:p>
      </dsp:txBody>
      <dsp:txXfrm>
        <a:off x="426371" y="1767300"/>
        <a:ext cx="1120931" cy="1006666"/>
      </dsp:txXfrm>
    </dsp:sp>
    <dsp:sp modelId="{2B9222FD-F300-467D-8E12-B195BE11CFC7}">
      <dsp:nvSpPr>
        <dsp:cNvPr id="0" name=""/>
        <dsp:cNvSpPr/>
      </dsp:nvSpPr>
      <dsp:spPr>
        <a:xfrm rot="18000000">
          <a:off x="1117144" y="1186296"/>
          <a:ext cx="854891" cy="236560"/>
        </a:xfrm>
        <a:prstGeom prst="lef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88112" y="1233608"/>
        <a:ext cx="712955" cy="1419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B2B5C-92C7-4E58-834D-F45782C5F19F}">
      <dsp:nvSpPr>
        <dsp:cNvPr id="0" name=""/>
        <dsp:cNvSpPr/>
      </dsp:nvSpPr>
      <dsp:spPr>
        <a:xfrm>
          <a:off x="537" y="137411"/>
          <a:ext cx="2096277" cy="125776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Efficient</a:t>
          </a:r>
        </a:p>
      </dsp:txBody>
      <dsp:txXfrm>
        <a:off x="537" y="137411"/>
        <a:ext cx="2096277" cy="1257766"/>
      </dsp:txXfrm>
    </dsp:sp>
    <dsp:sp modelId="{B662A850-8E87-41B2-8778-5E6643C5C8F0}">
      <dsp:nvSpPr>
        <dsp:cNvPr id="0" name=""/>
        <dsp:cNvSpPr/>
      </dsp:nvSpPr>
      <dsp:spPr>
        <a:xfrm>
          <a:off x="2306442" y="137411"/>
          <a:ext cx="2096277" cy="125776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Robust to injury</a:t>
          </a:r>
        </a:p>
      </dsp:txBody>
      <dsp:txXfrm>
        <a:off x="2306442" y="137411"/>
        <a:ext cx="2096277" cy="1257766"/>
      </dsp:txXfrm>
    </dsp:sp>
    <dsp:sp modelId="{B5B20D37-79A0-4D14-B4C6-40BDE90C2714}">
      <dsp:nvSpPr>
        <dsp:cNvPr id="0" name=""/>
        <dsp:cNvSpPr/>
      </dsp:nvSpPr>
      <dsp:spPr>
        <a:xfrm>
          <a:off x="537" y="1604805"/>
          <a:ext cx="2096277" cy="125776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Evolvable</a:t>
          </a:r>
        </a:p>
      </dsp:txBody>
      <dsp:txXfrm>
        <a:off x="537" y="1604805"/>
        <a:ext cx="2096277" cy="1257766"/>
      </dsp:txXfrm>
    </dsp:sp>
    <dsp:sp modelId="{AFDCF57D-9781-4125-9738-D351C0E5D200}">
      <dsp:nvSpPr>
        <dsp:cNvPr id="0" name=""/>
        <dsp:cNvSpPr/>
      </dsp:nvSpPr>
      <dsp:spPr>
        <a:xfrm>
          <a:off x="2306442" y="1604805"/>
          <a:ext cx="2096277" cy="125776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Parallel processing</a:t>
          </a:r>
        </a:p>
      </dsp:txBody>
      <dsp:txXfrm>
        <a:off x="2306442" y="1604805"/>
        <a:ext cx="2096277" cy="12577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4E0F0-3135-40C2-AD59-BC7DE6C0EA6F}">
      <dsp:nvSpPr>
        <dsp:cNvPr id="0" name=""/>
        <dsp:cNvSpPr/>
      </dsp:nvSpPr>
      <dsp:spPr>
        <a:xfrm>
          <a:off x="9966" y="0"/>
          <a:ext cx="4738349" cy="1021523"/>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mj-lt"/>
            <a:buNone/>
          </a:pPr>
          <a:r>
            <a:rPr lang="en-US" sz="2800" kern="1200" dirty="0"/>
            <a:t>Validate that listening and reading are integrative</a:t>
          </a:r>
        </a:p>
      </dsp:txBody>
      <dsp:txXfrm>
        <a:off x="9966" y="0"/>
        <a:ext cx="4738349" cy="1021523"/>
      </dsp:txXfrm>
    </dsp:sp>
    <dsp:sp modelId="{984C4B8B-5EB9-44C3-A6B2-807106DE17D1}">
      <dsp:nvSpPr>
        <dsp:cNvPr id="0" name=""/>
        <dsp:cNvSpPr/>
      </dsp:nvSpPr>
      <dsp:spPr>
        <a:xfrm>
          <a:off x="9966" y="1021523"/>
          <a:ext cx="4738349" cy="376302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dsp:txBody>
      <dsp:txXfrm>
        <a:off x="9966" y="1021523"/>
        <a:ext cx="4738349" cy="3763022"/>
      </dsp:txXfrm>
    </dsp:sp>
    <dsp:sp modelId="{E07E1C4D-9B7C-4E88-9BF4-8179234036F4}">
      <dsp:nvSpPr>
        <dsp:cNvPr id="0" name=""/>
        <dsp:cNvSpPr/>
      </dsp:nvSpPr>
      <dsp:spPr>
        <a:xfrm>
          <a:off x="5411684" y="0"/>
          <a:ext cx="4738349" cy="1021523"/>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Determine differences in system-level interactions </a:t>
          </a:r>
        </a:p>
      </dsp:txBody>
      <dsp:txXfrm>
        <a:off x="5411684" y="0"/>
        <a:ext cx="4738349" cy="1021523"/>
      </dsp:txXfrm>
    </dsp:sp>
    <dsp:sp modelId="{FC87536C-5DCB-425C-B34C-9C4136B100DF}">
      <dsp:nvSpPr>
        <dsp:cNvPr id="0" name=""/>
        <dsp:cNvSpPr/>
      </dsp:nvSpPr>
      <dsp:spPr>
        <a:xfrm>
          <a:off x="5411684" y="1021523"/>
          <a:ext cx="4738349" cy="376302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1CB33-2C4A-478C-8BA8-01B825677CF7}">
      <dsp:nvSpPr>
        <dsp:cNvPr id="0" name=""/>
        <dsp:cNvSpPr/>
      </dsp:nvSpPr>
      <dsp:spPr>
        <a:xfrm>
          <a:off x="492" y="501309"/>
          <a:ext cx="1920803" cy="115248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Sensory</a:t>
          </a:r>
          <a:endParaRPr lang="en-US" sz="2800" kern="1200" dirty="0"/>
        </a:p>
      </dsp:txBody>
      <dsp:txXfrm>
        <a:off x="492" y="501309"/>
        <a:ext cx="1920803" cy="1152481"/>
      </dsp:txXfrm>
    </dsp:sp>
    <dsp:sp modelId="{529F9936-FACB-4780-A804-29EB6222C362}">
      <dsp:nvSpPr>
        <dsp:cNvPr id="0" name=""/>
        <dsp:cNvSpPr/>
      </dsp:nvSpPr>
      <dsp:spPr>
        <a:xfrm>
          <a:off x="2113868" y="0"/>
          <a:ext cx="1920803" cy="115248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Attention</a:t>
          </a:r>
        </a:p>
      </dsp:txBody>
      <dsp:txXfrm>
        <a:off x="2113868" y="0"/>
        <a:ext cx="1920803" cy="1152481"/>
      </dsp:txXfrm>
    </dsp:sp>
    <dsp:sp modelId="{C624FAB9-F989-49EE-B329-BC25917C3C1E}">
      <dsp:nvSpPr>
        <dsp:cNvPr id="0" name=""/>
        <dsp:cNvSpPr/>
      </dsp:nvSpPr>
      <dsp:spPr>
        <a:xfrm>
          <a:off x="25155" y="2175116"/>
          <a:ext cx="1920803" cy="115248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Executive</a:t>
          </a:r>
          <a:endParaRPr lang="en-US" sz="2900" kern="1200" dirty="0"/>
        </a:p>
      </dsp:txBody>
      <dsp:txXfrm>
        <a:off x="25155" y="2175116"/>
        <a:ext cx="1920803" cy="1152481"/>
      </dsp:txXfrm>
    </dsp:sp>
    <dsp:sp modelId="{1B0AE83C-CBE7-405B-B162-B1CFE1A039E2}">
      <dsp:nvSpPr>
        <dsp:cNvPr id="0" name=""/>
        <dsp:cNvSpPr/>
      </dsp:nvSpPr>
      <dsp:spPr>
        <a:xfrm>
          <a:off x="2113868" y="1736213"/>
          <a:ext cx="1920803" cy="115248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Subcortical</a:t>
          </a:r>
          <a:endParaRPr lang="en-US" sz="2900" kern="1200" dirty="0"/>
        </a:p>
      </dsp:txBody>
      <dsp:txXfrm>
        <a:off x="2113868" y="1736213"/>
        <a:ext cx="1920803" cy="11524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47077-BB5F-4618-A12B-BBB3218393BD}">
      <dsp:nvSpPr>
        <dsp:cNvPr id="0" name=""/>
        <dsp:cNvSpPr/>
      </dsp:nvSpPr>
      <dsp:spPr>
        <a:xfrm>
          <a:off x="1890450" y="1572"/>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Rest</a:t>
          </a:r>
        </a:p>
      </dsp:txBody>
      <dsp:txXfrm>
        <a:off x="1909782" y="20904"/>
        <a:ext cx="1281413" cy="621374"/>
      </dsp:txXfrm>
    </dsp:sp>
    <dsp:sp modelId="{FAFD22C4-BFD6-4521-9AAD-FA6366E2044B}">
      <dsp:nvSpPr>
        <dsp:cNvPr id="0" name=""/>
        <dsp:cNvSpPr/>
      </dsp:nvSpPr>
      <dsp:spPr>
        <a:xfrm rot="2160000">
          <a:off x="3088365" y="85782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157669" y="904024"/>
        <a:ext cx="552189" cy="138607"/>
      </dsp:txXfrm>
    </dsp:sp>
    <dsp:sp modelId="{323D2A03-280B-41F3-B6D1-C91955DF71C5}">
      <dsp:nvSpPr>
        <dsp:cNvPr id="0" name=""/>
        <dsp:cNvSpPr/>
      </dsp:nvSpPr>
      <dsp:spPr>
        <a:xfrm>
          <a:off x="3656999" y="1285045"/>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Reading</a:t>
          </a:r>
        </a:p>
      </dsp:txBody>
      <dsp:txXfrm>
        <a:off x="3676331" y="1304377"/>
        <a:ext cx="1281413" cy="621374"/>
      </dsp:txXfrm>
    </dsp:sp>
    <dsp:sp modelId="{98390F7F-D955-4B16-8068-415856D39F76}">
      <dsp:nvSpPr>
        <dsp:cNvPr id="0" name=""/>
        <dsp:cNvSpPr/>
      </dsp:nvSpPr>
      <dsp:spPr>
        <a:xfrm rot="6480000">
          <a:off x="3634258" y="2537909"/>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703562" y="2584112"/>
        <a:ext cx="552189" cy="138607"/>
      </dsp:txXfrm>
    </dsp:sp>
    <dsp:sp modelId="{7FFA59C5-0942-43D1-BDE5-15F2C43DE9D5}">
      <dsp:nvSpPr>
        <dsp:cNvPr id="0" name=""/>
        <dsp:cNvSpPr/>
      </dsp:nvSpPr>
      <dsp:spPr>
        <a:xfrm>
          <a:off x="2982238" y="3361748"/>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Symbols</a:t>
          </a:r>
        </a:p>
      </dsp:txBody>
      <dsp:txXfrm>
        <a:off x="3001570" y="3381080"/>
        <a:ext cx="1281413" cy="621374"/>
      </dsp:txXfrm>
    </dsp:sp>
    <dsp:sp modelId="{5606DEC3-1C49-4450-9813-3B16136DED18}">
      <dsp:nvSpPr>
        <dsp:cNvPr id="0" name=""/>
        <dsp:cNvSpPr/>
      </dsp:nvSpPr>
      <dsp:spPr>
        <a:xfrm rot="10800000">
          <a:off x="2205090" y="357626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274394" y="3622464"/>
        <a:ext cx="552189" cy="138607"/>
      </dsp:txXfrm>
    </dsp:sp>
    <dsp:sp modelId="{8A2D6C8F-F660-4983-B8A5-A53FB0AF4F4B}">
      <dsp:nvSpPr>
        <dsp:cNvPr id="0" name=""/>
        <dsp:cNvSpPr/>
      </dsp:nvSpPr>
      <dsp:spPr>
        <a:xfrm>
          <a:off x="798663" y="3361748"/>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Tones</a:t>
          </a:r>
        </a:p>
      </dsp:txBody>
      <dsp:txXfrm>
        <a:off x="817995" y="3381080"/>
        <a:ext cx="1281413" cy="621374"/>
      </dsp:txXfrm>
    </dsp:sp>
    <dsp:sp modelId="{6BD7C4A3-EFF2-4BE7-9708-B81562508652}">
      <dsp:nvSpPr>
        <dsp:cNvPr id="0" name=""/>
        <dsp:cNvSpPr/>
      </dsp:nvSpPr>
      <dsp:spPr>
        <a:xfrm rot="15120000">
          <a:off x="775922" y="2537909"/>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845226" y="2584112"/>
        <a:ext cx="552189" cy="138607"/>
      </dsp:txXfrm>
    </dsp:sp>
    <dsp:sp modelId="{BFC4E789-8EA7-4E96-9474-E8816E777E89}">
      <dsp:nvSpPr>
        <dsp:cNvPr id="0" name=""/>
        <dsp:cNvSpPr/>
      </dsp:nvSpPr>
      <dsp:spPr>
        <a:xfrm>
          <a:off x="123901" y="1285045"/>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Listening</a:t>
          </a:r>
        </a:p>
      </dsp:txBody>
      <dsp:txXfrm>
        <a:off x="143233" y="1304377"/>
        <a:ext cx="1281413" cy="621374"/>
      </dsp:txXfrm>
    </dsp:sp>
    <dsp:sp modelId="{2B9222FD-F300-467D-8E12-B195BE11CFC7}">
      <dsp:nvSpPr>
        <dsp:cNvPr id="0" name=""/>
        <dsp:cNvSpPr/>
      </dsp:nvSpPr>
      <dsp:spPr>
        <a:xfrm rot="19440000">
          <a:off x="1321816" y="85782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391120" y="904024"/>
        <a:ext cx="552189" cy="138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26344-521B-4006-980E-1B8B08859AF3}">
      <dsp:nvSpPr>
        <dsp:cNvPr id="0" name=""/>
        <dsp:cNvSpPr/>
      </dsp:nvSpPr>
      <dsp:spPr>
        <a:xfrm rot="16200000">
          <a:off x="336" y="69556"/>
          <a:ext cx="1780178" cy="1780178"/>
        </a:xfrm>
        <a:prstGeom prst="downArrow">
          <a:avLst>
            <a:gd name="adj1" fmla="val 50000"/>
            <a:gd name="adj2" fmla="val 3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Network Organization</a:t>
          </a:r>
        </a:p>
      </dsp:txBody>
      <dsp:txXfrm rot="5400000">
        <a:off x="336" y="514600"/>
        <a:ext cx="1468647" cy="890089"/>
      </dsp:txXfrm>
    </dsp:sp>
    <dsp:sp modelId="{2B426C5D-789A-4129-AC79-65D4280FD546}">
      <dsp:nvSpPr>
        <dsp:cNvPr id="0" name=""/>
        <dsp:cNvSpPr/>
      </dsp:nvSpPr>
      <dsp:spPr>
        <a:xfrm rot="5400000">
          <a:off x="1876260" y="69556"/>
          <a:ext cx="1780178" cy="1780178"/>
        </a:xfrm>
        <a:prstGeom prst="downArrow">
          <a:avLst>
            <a:gd name="adj1" fmla="val 50000"/>
            <a:gd name="adj2" fmla="val 35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Reading Proficiency</a:t>
          </a:r>
        </a:p>
      </dsp:txBody>
      <dsp:txXfrm rot="-5400000">
        <a:off x="2187791" y="514601"/>
        <a:ext cx="1468647" cy="890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47077-BB5F-4618-A12B-BBB3218393BD}">
      <dsp:nvSpPr>
        <dsp:cNvPr id="0" name=""/>
        <dsp:cNvSpPr/>
      </dsp:nvSpPr>
      <dsp:spPr>
        <a:xfrm>
          <a:off x="1890450" y="1572"/>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Rest</a:t>
          </a:r>
        </a:p>
      </dsp:txBody>
      <dsp:txXfrm>
        <a:off x="1909782" y="20904"/>
        <a:ext cx="1281413" cy="621374"/>
      </dsp:txXfrm>
    </dsp:sp>
    <dsp:sp modelId="{FAFD22C4-BFD6-4521-9AAD-FA6366E2044B}">
      <dsp:nvSpPr>
        <dsp:cNvPr id="0" name=""/>
        <dsp:cNvSpPr/>
      </dsp:nvSpPr>
      <dsp:spPr>
        <a:xfrm rot="2160000">
          <a:off x="3088365" y="85782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157669" y="904024"/>
        <a:ext cx="552189" cy="138607"/>
      </dsp:txXfrm>
    </dsp:sp>
    <dsp:sp modelId="{323D2A03-280B-41F3-B6D1-C91955DF71C5}">
      <dsp:nvSpPr>
        <dsp:cNvPr id="0" name=""/>
        <dsp:cNvSpPr/>
      </dsp:nvSpPr>
      <dsp:spPr>
        <a:xfrm>
          <a:off x="3656999" y="1285045"/>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Reading</a:t>
          </a:r>
        </a:p>
      </dsp:txBody>
      <dsp:txXfrm>
        <a:off x="3676331" y="1304377"/>
        <a:ext cx="1281413" cy="621374"/>
      </dsp:txXfrm>
    </dsp:sp>
    <dsp:sp modelId="{98390F7F-D955-4B16-8068-415856D39F76}">
      <dsp:nvSpPr>
        <dsp:cNvPr id="0" name=""/>
        <dsp:cNvSpPr/>
      </dsp:nvSpPr>
      <dsp:spPr>
        <a:xfrm rot="6480000">
          <a:off x="3634258" y="2537909"/>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703562" y="2584112"/>
        <a:ext cx="552189" cy="138607"/>
      </dsp:txXfrm>
    </dsp:sp>
    <dsp:sp modelId="{7FFA59C5-0942-43D1-BDE5-15F2C43DE9D5}">
      <dsp:nvSpPr>
        <dsp:cNvPr id="0" name=""/>
        <dsp:cNvSpPr/>
      </dsp:nvSpPr>
      <dsp:spPr>
        <a:xfrm>
          <a:off x="2982238" y="3361748"/>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Symbols</a:t>
          </a:r>
        </a:p>
      </dsp:txBody>
      <dsp:txXfrm>
        <a:off x="3001570" y="3381080"/>
        <a:ext cx="1281413" cy="621374"/>
      </dsp:txXfrm>
    </dsp:sp>
    <dsp:sp modelId="{5606DEC3-1C49-4450-9813-3B16136DED18}">
      <dsp:nvSpPr>
        <dsp:cNvPr id="0" name=""/>
        <dsp:cNvSpPr/>
      </dsp:nvSpPr>
      <dsp:spPr>
        <a:xfrm rot="10800000">
          <a:off x="2205090" y="357626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274394" y="3622464"/>
        <a:ext cx="552189" cy="138607"/>
      </dsp:txXfrm>
    </dsp:sp>
    <dsp:sp modelId="{8A2D6C8F-F660-4983-B8A5-A53FB0AF4F4B}">
      <dsp:nvSpPr>
        <dsp:cNvPr id="0" name=""/>
        <dsp:cNvSpPr/>
      </dsp:nvSpPr>
      <dsp:spPr>
        <a:xfrm>
          <a:off x="798663" y="3361748"/>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Tones</a:t>
          </a:r>
        </a:p>
      </dsp:txBody>
      <dsp:txXfrm>
        <a:off x="817995" y="3381080"/>
        <a:ext cx="1281413" cy="621374"/>
      </dsp:txXfrm>
    </dsp:sp>
    <dsp:sp modelId="{6BD7C4A3-EFF2-4BE7-9708-B81562508652}">
      <dsp:nvSpPr>
        <dsp:cNvPr id="0" name=""/>
        <dsp:cNvSpPr/>
      </dsp:nvSpPr>
      <dsp:spPr>
        <a:xfrm rot="15120000">
          <a:off x="775922" y="2537909"/>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845226" y="2584112"/>
        <a:ext cx="552189" cy="138607"/>
      </dsp:txXfrm>
    </dsp:sp>
    <dsp:sp modelId="{BFC4E789-8EA7-4E96-9474-E8816E777E89}">
      <dsp:nvSpPr>
        <dsp:cNvPr id="0" name=""/>
        <dsp:cNvSpPr/>
      </dsp:nvSpPr>
      <dsp:spPr>
        <a:xfrm>
          <a:off x="123901" y="1285045"/>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Listening</a:t>
          </a:r>
        </a:p>
      </dsp:txBody>
      <dsp:txXfrm>
        <a:off x="143233" y="1304377"/>
        <a:ext cx="1281413" cy="621374"/>
      </dsp:txXfrm>
    </dsp:sp>
    <dsp:sp modelId="{2B9222FD-F300-467D-8E12-B195BE11CFC7}">
      <dsp:nvSpPr>
        <dsp:cNvPr id="0" name=""/>
        <dsp:cNvSpPr/>
      </dsp:nvSpPr>
      <dsp:spPr>
        <a:xfrm rot="19440000">
          <a:off x="1321816" y="85782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391120" y="904024"/>
        <a:ext cx="552189" cy="1386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3051B-DFED-4434-9B40-429C53832462}">
      <dsp:nvSpPr>
        <dsp:cNvPr id="0" name=""/>
        <dsp:cNvSpPr/>
      </dsp:nvSpPr>
      <dsp:spPr>
        <a:xfrm>
          <a:off x="2123205" y="986159"/>
          <a:ext cx="1161918" cy="403310"/>
        </a:xfrm>
        <a:custGeom>
          <a:avLst/>
          <a:gdLst/>
          <a:ahLst/>
          <a:cxnLst/>
          <a:rect l="0" t="0" r="0" b="0"/>
          <a:pathLst>
            <a:path>
              <a:moveTo>
                <a:pt x="0" y="0"/>
              </a:moveTo>
              <a:lnTo>
                <a:pt x="0" y="201655"/>
              </a:lnTo>
              <a:lnTo>
                <a:pt x="1161918" y="201655"/>
              </a:lnTo>
              <a:lnTo>
                <a:pt x="1161918" y="40331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E27697-CCDF-43D7-ACB5-EFD1D93C6918}">
      <dsp:nvSpPr>
        <dsp:cNvPr id="0" name=""/>
        <dsp:cNvSpPr/>
      </dsp:nvSpPr>
      <dsp:spPr>
        <a:xfrm>
          <a:off x="961286" y="986159"/>
          <a:ext cx="1161918" cy="403310"/>
        </a:xfrm>
        <a:custGeom>
          <a:avLst/>
          <a:gdLst/>
          <a:ahLst/>
          <a:cxnLst/>
          <a:rect l="0" t="0" r="0" b="0"/>
          <a:pathLst>
            <a:path>
              <a:moveTo>
                <a:pt x="1161918" y="0"/>
              </a:moveTo>
              <a:lnTo>
                <a:pt x="1161918" y="201655"/>
              </a:lnTo>
              <a:lnTo>
                <a:pt x="0" y="201655"/>
              </a:lnTo>
              <a:lnTo>
                <a:pt x="0" y="40331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B035B2-D21E-4697-82B2-730DA352ABBC}">
      <dsp:nvSpPr>
        <dsp:cNvPr id="0" name=""/>
        <dsp:cNvSpPr/>
      </dsp:nvSpPr>
      <dsp:spPr>
        <a:xfrm>
          <a:off x="1162941" y="25896"/>
          <a:ext cx="1920526" cy="96026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Total Word Reading Efficiency</a:t>
          </a:r>
        </a:p>
      </dsp:txBody>
      <dsp:txXfrm>
        <a:off x="1162941" y="25896"/>
        <a:ext cx="1920526" cy="960263"/>
      </dsp:txXfrm>
    </dsp:sp>
    <dsp:sp modelId="{641D750D-A483-43CD-8735-E481A8FD9C01}">
      <dsp:nvSpPr>
        <dsp:cNvPr id="0" name=""/>
        <dsp:cNvSpPr/>
      </dsp:nvSpPr>
      <dsp:spPr>
        <a:xfrm>
          <a:off x="1023" y="1389470"/>
          <a:ext cx="1920526" cy="96026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Sight Word Efficiency</a:t>
          </a:r>
          <a:endParaRPr lang="en-US" sz="2200" kern="1200" dirty="0"/>
        </a:p>
      </dsp:txBody>
      <dsp:txXfrm>
        <a:off x="1023" y="1389470"/>
        <a:ext cx="1920526" cy="960263"/>
      </dsp:txXfrm>
    </dsp:sp>
    <dsp:sp modelId="{306C2A20-38FC-4CFA-9496-565D08144E43}">
      <dsp:nvSpPr>
        <dsp:cNvPr id="0" name=""/>
        <dsp:cNvSpPr/>
      </dsp:nvSpPr>
      <dsp:spPr>
        <a:xfrm>
          <a:off x="2324860" y="1389470"/>
          <a:ext cx="1920526" cy="96026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Phonemic Decoding Efficiency</a:t>
          </a:r>
          <a:endParaRPr lang="en-US" sz="2200" kern="1200" dirty="0"/>
        </a:p>
      </dsp:txBody>
      <dsp:txXfrm>
        <a:off x="2324860" y="1389470"/>
        <a:ext cx="1920526" cy="9602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47077-BB5F-4618-A12B-BBB3218393BD}">
      <dsp:nvSpPr>
        <dsp:cNvPr id="0" name=""/>
        <dsp:cNvSpPr/>
      </dsp:nvSpPr>
      <dsp:spPr>
        <a:xfrm>
          <a:off x="1890450" y="1572"/>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Rest</a:t>
          </a:r>
        </a:p>
      </dsp:txBody>
      <dsp:txXfrm>
        <a:off x="1909782" y="20904"/>
        <a:ext cx="1281413" cy="621374"/>
      </dsp:txXfrm>
    </dsp:sp>
    <dsp:sp modelId="{FAFD22C4-BFD6-4521-9AAD-FA6366E2044B}">
      <dsp:nvSpPr>
        <dsp:cNvPr id="0" name=""/>
        <dsp:cNvSpPr/>
      </dsp:nvSpPr>
      <dsp:spPr>
        <a:xfrm rot="2160000">
          <a:off x="3088365" y="85782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157669" y="904024"/>
        <a:ext cx="552189" cy="138607"/>
      </dsp:txXfrm>
    </dsp:sp>
    <dsp:sp modelId="{323D2A03-280B-41F3-B6D1-C91955DF71C5}">
      <dsp:nvSpPr>
        <dsp:cNvPr id="0" name=""/>
        <dsp:cNvSpPr/>
      </dsp:nvSpPr>
      <dsp:spPr>
        <a:xfrm>
          <a:off x="3656999" y="1285045"/>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Reading</a:t>
          </a:r>
        </a:p>
      </dsp:txBody>
      <dsp:txXfrm>
        <a:off x="3676331" y="1304377"/>
        <a:ext cx="1281413" cy="621374"/>
      </dsp:txXfrm>
    </dsp:sp>
    <dsp:sp modelId="{98390F7F-D955-4B16-8068-415856D39F76}">
      <dsp:nvSpPr>
        <dsp:cNvPr id="0" name=""/>
        <dsp:cNvSpPr/>
      </dsp:nvSpPr>
      <dsp:spPr>
        <a:xfrm rot="6480000">
          <a:off x="3634258" y="2537909"/>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703562" y="2584112"/>
        <a:ext cx="552189" cy="138607"/>
      </dsp:txXfrm>
    </dsp:sp>
    <dsp:sp modelId="{7FFA59C5-0942-43D1-BDE5-15F2C43DE9D5}">
      <dsp:nvSpPr>
        <dsp:cNvPr id="0" name=""/>
        <dsp:cNvSpPr/>
      </dsp:nvSpPr>
      <dsp:spPr>
        <a:xfrm>
          <a:off x="2982238" y="3361748"/>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Symbols</a:t>
          </a:r>
        </a:p>
      </dsp:txBody>
      <dsp:txXfrm>
        <a:off x="3001570" y="3381080"/>
        <a:ext cx="1281413" cy="621374"/>
      </dsp:txXfrm>
    </dsp:sp>
    <dsp:sp modelId="{5606DEC3-1C49-4450-9813-3B16136DED18}">
      <dsp:nvSpPr>
        <dsp:cNvPr id="0" name=""/>
        <dsp:cNvSpPr/>
      </dsp:nvSpPr>
      <dsp:spPr>
        <a:xfrm rot="10800000">
          <a:off x="2205090" y="357626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274394" y="3622464"/>
        <a:ext cx="552189" cy="138607"/>
      </dsp:txXfrm>
    </dsp:sp>
    <dsp:sp modelId="{8A2D6C8F-F660-4983-B8A5-A53FB0AF4F4B}">
      <dsp:nvSpPr>
        <dsp:cNvPr id="0" name=""/>
        <dsp:cNvSpPr/>
      </dsp:nvSpPr>
      <dsp:spPr>
        <a:xfrm>
          <a:off x="798663" y="3361748"/>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Tones</a:t>
          </a:r>
        </a:p>
      </dsp:txBody>
      <dsp:txXfrm>
        <a:off x="817995" y="3381080"/>
        <a:ext cx="1281413" cy="621374"/>
      </dsp:txXfrm>
    </dsp:sp>
    <dsp:sp modelId="{6BD7C4A3-EFF2-4BE7-9708-B81562508652}">
      <dsp:nvSpPr>
        <dsp:cNvPr id="0" name=""/>
        <dsp:cNvSpPr/>
      </dsp:nvSpPr>
      <dsp:spPr>
        <a:xfrm rot="15120000">
          <a:off x="775922" y="2537909"/>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845226" y="2584112"/>
        <a:ext cx="552189" cy="138607"/>
      </dsp:txXfrm>
    </dsp:sp>
    <dsp:sp modelId="{BFC4E789-8EA7-4E96-9474-E8816E777E89}">
      <dsp:nvSpPr>
        <dsp:cNvPr id="0" name=""/>
        <dsp:cNvSpPr/>
      </dsp:nvSpPr>
      <dsp:spPr>
        <a:xfrm>
          <a:off x="123901" y="1285045"/>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Listening</a:t>
          </a:r>
        </a:p>
      </dsp:txBody>
      <dsp:txXfrm>
        <a:off x="143233" y="1304377"/>
        <a:ext cx="1281413" cy="621374"/>
      </dsp:txXfrm>
    </dsp:sp>
    <dsp:sp modelId="{2B9222FD-F300-467D-8E12-B195BE11CFC7}">
      <dsp:nvSpPr>
        <dsp:cNvPr id="0" name=""/>
        <dsp:cNvSpPr/>
      </dsp:nvSpPr>
      <dsp:spPr>
        <a:xfrm rot="19440000">
          <a:off x="1321816" y="85782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391120" y="904024"/>
        <a:ext cx="552189" cy="1386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AB128-10F5-4857-8CAB-34A556F61F2C}">
      <dsp:nvSpPr>
        <dsp:cNvPr id="0" name=""/>
        <dsp:cNvSpPr/>
      </dsp:nvSpPr>
      <dsp:spPr>
        <a:xfrm>
          <a:off x="4807" y="0"/>
          <a:ext cx="4915273" cy="144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mj-lt"/>
            <a:buNone/>
          </a:pPr>
          <a:endParaRPr lang="en-US" sz="2800" kern="1200" dirty="0"/>
        </a:p>
      </dsp:txBody>
      <dsp:txXfrm>
        <a:off x="4807" y="0"/>
        <a:ext cx="4915273" cy="144000"/>
      </dsp:txXfrm>
    </dsp:sp>
    <dsp:sp modelId="{D8B5A41A-9141-4A99-B4B0-74C860A9AA68}">
      <dsp:nvSpPr>
        <dsp:cNvPr id="0" name=""/>
        <dsp:cNvSpPr/>
      </dsp:nvSpPr>
      <dsp:spPr>
        <a:xfrm>
          <a:off x="4807" y="144000"/>
          <a:ext cx="4915273" cy="464054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a:p>
          <a:pPr marL="285750" lvl="1" indent="-285750" algn="l" defTabSz="1244600">
            <a:lnSpc>
              <a:spcPct val="90000"/>
            </a:lnSpc>
            <a:spcBef>
              <a:spcPct val="0"/>
            </a:spcBef>
            <a:spcAft>
              <a:spcPct val="15000"/>
            </a:spcAft>
            <a:buFont typeface="+mj-lt"/>
            <a:buAutoNum type="arabicPeriod"/>
          </a:pPr>
          <a:endParaRPr lang="en-US" sz="2800" kern="1200" dirty="0"/>
        </a:p>
      </dsp:txBody>
      <dsp:txXfrm>
        <a:off x="4807" y="144000"/>
        <a:ext cx="4915273" cy="46405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47077-BB5F-4618-A12B-BBB3218393BD}">
      <dsp:nvSpPr>
        <dsp:cNvPr id="0" name=""/>
        <dsp:cNvSpPr/>
      </dsp:nvSpPr>
      <dsp:spPr>
        <a:xfrm>
          <a:off x="1890450" y="1572"/>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Rest</a:t>
          </a:r>
        </a:p>
      </dsp:txBody>
      <dsp:txXfrm>
        <a:off x="1909782" y="20904"/>
        <a:ext cx="1281413" cy="621374"/>
      </dsp:txXfrm>
    </dsp:sp>
    <dsp:sp modelId="{FAFD22C4-BFD6-4521-9AAD-FA6366E2044B}">
      <dsp:nvSpPr>
        <dsp:cNvPr id="0" name=""/>
        <dsp:cNvSpPr/>
      </dsp:nvSpPr>
      <dsp:spPr>
        <a:xfrm rot="2160000">
          <a:off x="3088365" y="85782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157669" y="904024"/>
        <a:ext cx="552189" cy="138607"/>
      </dsp:txXfrm>
    </dsp:sp>
    <dsp:sp modelId="{323D2A03-280B-41F3-B6D1-C91955DF71C5}">
      <dsp:nvSpPr>
        <dsp:cNvPr id="0" name=""/>
        <dsp:cNvSpPr/>
      </dsp:nvSpPr>
      <dsp:spPr>
        <a:xfrm>
          <a:off x="3656999" y="1285045"/>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Reading</a:t>
          </a:r>
        </a:p>
      </dsp:txBody>
      <dsp:txXfrm>
        <a:off x="3676331" y="1304377"/>
        <a:ext cx="1281413" cy="621374"/>
      </dsp:txXfrm>
    </dsp:sp>
    <dsp:sp modelId="{98390F7F-D955-4B16-8068-415856D39F76}">
      <dsp:nvSpPr>
        <dsp:cNvPr id="0" name=""/>
        <dsp:cNvSpPr/>
      </dsp:nvSpPr>
      <dsp:spPr>
        <a:xfrm rot="6480000">
          <a:off x="3634258" y="2537909"/>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703562" y="2584112"/>
        <a:ext cx="552189" cy="138607"/>
      </dsp:txXfrm>
    </dsp:sp>
    <dsp:sp modelId="{7FFA59C5-0942-43D1-BDE5-15F2C43DE9D5}">
      <dsp:nvSpPr>
        <dsp:cNvPr id="0" name=""/>
        <dsp:cNvSpPr/>
      </dsp:nvSpPr>
      <dsp:spPr>
        <a:xfrm>
          <a:off x="2982238" y="3361748"/>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Symbols</a:t>
          </a:r>
        </a:p>
      </dsp:txBody>
      <dsp:txXfrm>
        <a:off x="3001570" y="3381080"/>
        <a:ext cx="1281413" cy="621374"/>
      </dsp:txXfrm>
    </dsp:sp>
    <dsp:sp modelId="{5606DEC3-1C49-4450-9813-3B16136DED18}">
      <dsp:nvSpPr>
        <dsp:cNvPr id="0" name=""/>
        <dsp:cNvSpPr/>
      </dsp:nvSpPr>
      <dsp:spPr>
        <a:xfrm rot="10800000">
          <a:off x="2205090" y="357626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274394" y="3622464"/>
        <a:ext cx="552189" cy="138607"/>
      </dsp:txXfrm>
    </dsp:sp>
    <dsp:sp modelId="{8A2D6C8F-F660-4983-B8A5-A53FB0AF4F4B}">
      <dsp:nvSpPr>
        <dsp:cNvPr id="0" name=""/>
        <dsp:cNvSpPr/>
      </dsp:nvSpPr>
      <dsp:spPr>
        <a:xfrm>
          <a:off x="798663" y="3361748"/>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Tones</a:t>
          </a:r>
        </a:p>
      </dsp:txBody>
      <dsp:txXfrm>
        <a:off x="817995" y="3381080"/>
        <a:ext cx="1281413" cy="621374"/>
      </dsp:txXfrm>
    </dsp:sp>
    <dsp:sp modelId="{6BD7C4A3-EFF2-4BE7-9708-B81562508652}">
      <dsp:nvSpPr>
        <dsp:cNvPr id="0" name=""/>
        <dsp:cNvSpPr/>
      </dsp:nvSpPr>
      <dsp:spPr>
        <a:xfrm rot="15120000">
          <a:off x="775922" y="2537909"/>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845226" y="2584112"/>
        <a:ext cx="552189" cy="138607"/>
      </dsp:txXfrm>
    </dsp:sp>
    <dsp:sp modelId="{BFC4E789-8EA7-4E96-9474-E8816E777E89}">
      <dsp:nvSpPr>
        <dsp:cNvPr id="0" name=""/>
        <dsp:cNvSpPr/>
      </dsp:nvSpPr>
      <dsp:spPr>
        <a:xfrm>
          <a:off x="123901" y="1285045"/>
          <a:ext cx="1320077" cy="6600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Listening</a:t>
          </a:r>
        </a:p>
      </dsp:txBody>
      <dsp:txXfrm>
        <a:off x="143233" y="1304377"/>
        <a:ext cx="1281413" cy="621374"/>
      </dsp:txXfrm>
    </dsp:sp>
    <dsp:sp modelId="{2B9222FD-F300-467D-8E12-B195BE11CFC7}">
      <dsp:nvSpPr>
        <dsp:cNvPr id="0" name=""/>
        <dsp:cNvSpPr/>
      </dsp:nvSpPr>
      <dsp:spPr>
        <a:xfrm rot="19440000">
          <a:off x="1321816" y="857821"/>
          <a:ext cx="690797" cy="2310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391120" y="904024"/>
        <a:ext cx="552189" cy="1386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5003F-05A6-4A87-87EF-B4031B9CA905}">
      <dsp:nvSpPr>
        <dsp:cNvPr id="0" name=""/>
        <dsp:cNvSpPr/>
      </dsp:nvSpPr>
      <dsp:spPr>
        <a:xfrm>
          <a:off x="2044632" y="1806514"/>
          <a:ext cx="1446592" cy="251061"/>
        </a:xfrm>
        <a:custGeom>
          <a:avLst/>
          <a:gdLst/>
          <a:ahLst/>
          <a:cxnLst/>
          <a:rect l="0" t="0" r="0" b="0"/>
          <a:pathLst>
            <a:path>
              <a:moveTo>
                <a:pt x="0" y="0"/>
              </a:moveTo>
              <a:lnTo>
                <a:pt x="0" y="125530"/>
              </a:lnTo>
              <a:lnTo>
                <a:pt x="1446592" y="125530"/>
              </a:lnTo>
              <a:lnTo>
                <a:pt x="1446592" y="251061"/>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AAC34D-94BC-4177-B2C9-FDEBC9715AF2}">
      <dsp:nvSpPr>
        <dsp:cNvPr id="0" name=""/>
        <dsp:cNvSpPr/>
      </dsp:nvSpPr>
      <dsp:spPr>
        <a:xfrm>
          <a:off x="1998912" y="1806514"/>
          <a:ext cx="91440" cy="251061"/>
        </a:xfrm>
        <a:custGeom>
          <a:avLst/>
          <a:gdLst/>
          <a:ahLst/>
          <a:cxnLst/>
          <a:rect l="0" t="0" r="0" b="0"/>
          <a:pathLst>
            <a:path>
              <a:moveTo>
                <a:pt x="45720" y="0"/>
              </a:moveTo>
              <a:lnTo>
                <a:pt x="45720" y="251061"/>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537E3B-FFBB-471D-8BCF-93590E1A7C0C}">
      <dsp:nvSpPr>
        <dsp:cNvPr id="0" name=""/>
        <dsp:cNvSpPr/>
      </dsp:nvSpPr>
      <dsp:spPr>
        <a:xfrm>
          <a:off x="598040" y="1806514"/>
          <a:ext cx="1446592" cy="251061"/>
        </a:xfrm>
        <a:custGeom>
          <a:avLst/>
          <a:gdLst/>
          <a:ahLst/>
          <a:cxnLst/>
          <a:rect l="0" t="0" r="0" b="0"/>
          <a:pathLst>
            <a:path>
              <a:moveTo>
                <a:pt x="1446592" y="0"/>
              </a:moveTo>
              <a:lnTo>
                <a:pt x="1446592" y="125530"/>
              </a:lnTo>
              <a:lnTo>
                <a:pt x="0" y="125530"/>
              </a:lnTo>
              <a:lnTo>
                <a:pt x="0" y="251061"/>
              </a:lnTo>
            </a:path>
          </a:pathLst>
        </a:cu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82B5E7-41BB-425A-9864-63F4C21000A9}">
      <dsp:nvSpPr>
        <dsp:cNvPr id="0" name=""/>
        <dsp:cNvSpPr/>
      </dsp:nvSpPr>
      <dsp:spPr>
        <a:xfrm>
          <a:off x="1446867" y="635007"/>
          <a:ext cx="1195531" cy="1171507"/>
        </a:xfrm>
        <a:prstGeom prst="rect">
          <a:avLst/>
        </a:prstGeom>
        <a:blipFill rotWithShape="0">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446867" y="635007"/>
        <a:ext cx="1195531" cy="1171507"/>
      </dsp:txXfrm>
    </dsp:sp>
    <dsp:sp modelId="{0285C7F1-AE1F-4972-9016-9E85F03A1925}">
      <dsp:nvSpPr>
        <dsp:cNvPr id="0" name=""/>
        <dsp:cNvSpPr/>
      </dsp:nvSpPr>
      <dsp:spPr>
        <a:xfrm>
          <a:off x="274" y="2057576"/>
          <a:ext cx="1195531" cy="1171507"/>
        </a:xfrm>
        <a:prstGeom prst="rect">
          <a:avLst/>
        </a:prstGeom>
        <a:blipFill rotWithShape="0">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1</a:t>
          </a:r>
        </a:p>
      </dsp:txBody>
      <dsp:txXfrm>
        <a:off x="274" y="2057576"/>
        <a:ext cx="1195531" cy="1171507"/>
      </dsp:txXfrm>
    </dsp:sp>
    <dsp:sp modelId="{5BF18580-4EE4-4BF6-9808-B2FF877EDA26}">
      <dsp:nvSpPr>
        <dsp:cNvPr id="0" name=""/>
        <dsp:cNvSpPr/>
      </dsp:nvSpPr>
      <dsp:spPr>
        <a:xfrm>
          <a:off x="1446867" y="2057576"/>
          <a:ext cx="1195531" cy="1171507"/>
        </a:xfrm>
        <a:prstGeom prst="rect">
          <a:avLst/>
        </a:prstGeom>
        <a:blipFill rotWithShape="0">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2</a:t>
          </a:r>
        </a:p>
      </dsp:txBody>
      <dsp:txXfrm>
        <a:off x="1446867" y="2057576"/>
        <a:ext cx="1195531" cy="1171507"/>
      </dsp:txXfrm>
    </dsp:sp>
    <dsp:sp modelId="{9611A15E-7F88-459F-A86F-DE27085001F1}">
      <dsp:nvSpPr>
        <dsp:cNvPr id="0" name=""/>
        <dsp:cNvSpPr/>
      </dsp:nvSpPr>
      <dsp:spPr>
        <a:xfrm>
          <a:off x="2893460" y="2057576"/>
          <a:ext cx="1195531" cy="1171507"/>
        </a:xfrm>
        <a:prstGeom prst="rect">
          <a:avLst/>
        </a:prstGeom>
        <a:blipFill rotWithShape="0">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3</a:t>
          </a:r>
        </a:p>
      </dsp:txBody>
      <dsp:txXfrm>
        <a:off x="2893460" y="2057576"/>
        <a:ext cx="1195531" cy="117150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90810" cy="472568"/>
          </a:xfrm>
          <a:prstGeom prst="rect">
            <a:avLst/>
          </a:prstGeom>
        </p:spPr>
        <p:txBody>
          <a:bodyPr vert="horz" lIns="94576" tIns="47288" rIns="94576" bIns="47288" rtlCol="0"/>
          <a:lstStyle>
            <a:lvl1pPr algn="l">
              <a:defRPr sz="1200"/>
            </a:lvl1pPr>
          </a:lstStyle>
          <a:p>
            <a:endParaRPr lang="en-US"/>
          </a:p>
        </p:txBody>
      </p:sp>
      <p:sp>
        <p:nvSpPr>
          <p:cNvPr id="3" name="Date Placeholder 2"/>
          <p:cNvSpPr>
            <a:spLocks noGrp="1"/>
          </p:cNvSpPr>
          <p:nvPr>
            <p:ph type="dt" idx="1"/>
          </p:nvPr>
        </p:nvSpPr>
        <p:spPr>
          <a:xfrm>
            <a:off x="4040178" y="0"/>
            <a:ext cx="3090810" cy="472568"/>
          </a:xfrm>
          <a:prstGeom prst="rect">
            <a:avLst/>
          </a:prstGeom>
        </p:spPr>
        <p:txBody>
          <a:bodyPr vert="horz" lIns="94576" tIns="47288" rIns="94576" bIns="47288" rtlCol="0"/>
          <a:lstStyle>
            <a:lvl1pPr algn="r">
              <a:defRPr sz="1200"/>
            </a:lvl1pPr>
          </a:lstStyle>
          <a:p>
            <a:fld id="{4A2A7330-7D44-44B1-A9C8-DDD58CE3C36A}" type="datetimeFigureOut">
              <a:rPr lang="en-US" smtClean="0"/>
              <a:t>10/30/2018</a:t>
            </a:fld>
            <a:endParaRPr lang="en-US"/>
          </a:p>
        </p:txBody>
      </p:sp>
      <p:sp>
        <p:nvSpPr>
          <p:cNvPr id="4" name="Slide Image Placeholder 3"/>
          <p:cNvSpPr>
            <a:spLocks noGrp="1" noRot="1" noChangeAspect="1"/>
          </p:cNvSpPr>
          <p:nvPr>
            <p:ph type="sldImg" idx="2"/>
          </p:nvPr>
        </p:nvSpPr>
        <p:spPr>
          <a:xfrm>
            <a:off x="741363" y="1177925"/>
            <a:ext cx="5649912" cy="3178175"/>
          </a:xfrm>
          <a:prstGeom prst="rect">
            <a:avLst/>
          </a:prstGeom>
          <a:noFill/>
          <a:ln w="12700">
            <a:solidFill>
              <a:prstClr val="black"/>
            </a:solidFill>
          </a:ln>
        </p:spPr>
        <p:txBody>
          <a:bodyPr vert="horz" lIns="94576" tIns="47288" rIns="94576" bIns="47288" rtlCol="0" anchor="ctr"/>
          <a:lstStyle/>
          <a:p>
            <a:endParaRPr lang="en-US"/>
          </a:p>
        </p:txBody>
      </p:sp>
      <p:sp>
        <p:nvSpPr>
          <p:cNvPr id="5" name="Notes Placeholder 4"/>
          <p:cNvSpPr>
            <a:spLocks noGrp="1"/>
          </p:cNvSpPr>
          <p:nvPr>
            <p:ph type="body" sz="quarter" idx="3"/>
          </p:nvPr>
        </p:nvSpPr>
        <p:spPr>
          <a:xfrm>
            <a:off x="713264" y="4532719"/>
            <a:ext cx="5706110" cy="3708589"/>
          </a:xfrm>
          <a:prstGeom prst="rect">
            <a:avLst/>
          </a:prstGeom>
        </p:spPr>
        <p:txBody>
          <a:bodyPr vert="horz" lIns="94576" tIns="47288" rIns="94576" bIns="4728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46072"/>
            <a:ext cx="3090810" cy="472567"/>
          </a:xfrm>
          <a:prstGeom prst="rect">
            <a:avLst/>
          </a:prstGeom>
        </p:spPr>
        <p:txBody>
          <a:bodyPr vert="horz" lIns="94576" tIns="47288" rIns="94576" bIns="47288" rtlCol="0" anchor="b"/>
          <a:lstStyle>
            <a:lvl1pPr algn="l">
              <a:defRPr sz="1200"/>
            </a:lvl1pPr>
          </a:lstStyle>
          <a:p>
            <a:endParaRPr lang="en-US"/>
          </a:p>
        </p:txBody>
      </p:sp>
      <p:sp>
        <p:nvSpPr>
          <p:cNvPr id="7" name="Slide Number Placeholder 6"/>
          <p:cNvSpPr>
            <a:spLocks noGrp="1"/>
          </p:cNvSpPr>
          <p:nvPr>
            <p:ph type="sldNum" sz="quarter" idx="5"/>
          </p:nvPr>
        </p:nvSpPr>
        <p:spPr>
          <a:xfrm>
            <a:off x="4040178" y="8946072"/>
            <a:ext cx="3090810" cy="472567"/>
          </a:xfrm>
          <a:prstGeom prst="rect">
            <a:avLst/>
          </a:prstGeom>
        </p:spPr>
        <p:txBody>
          <a:bodyPr vert="horz" lIns="94576" tIns="47288" rIns="94576" bIns="47288" rtlCol="0" anchor="b"/>
          <a:lstStyle>
            <a:lvl1pPr algn="r">
              <a:defRPr sz="1200"/>
            </a:lvl1pPr>
          </a:lstStyle>
          <a:p>
            <a:fld id="{FA1FC5FF-A858-4453-9F28-AB91DA22270B}" type="slidenum">
              <a:rPr lang="en-US" smtClean="0"/>
              <a:t>‹#›</a:t>
            </a:fld>
            <a:endParaRPr lang="en-US"/>
          </a:p>
        </p:txBody>
      </p:sp>
    </p:spTree>
    <p:extLst>
      <p:ext uri="{BB962C8B-B14F-4D97-AF65-F5344CB8AC3E}">
        <p14:creationId xmlns:p14="http://schemas.microsoft.com/office/powerpoint/2010/main" val="130518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a:t>
            </a:r>
          </a:p>
        </p:txBody>
      </p:sp>
      <p:sp>
        <p:nvSpPr>
          <p:cNvPr id="4" name="Slide Number Placeholder 3"/>
          <p:cNvSpPr>
            <a:spLocks noGrp="1"/>
          </p:cNvSpPr>
          <p:nvPr>
            <p:ph type="sldNum" sz="quarter" idx="10"/>
          </p:nvPr>
        </p:nvSpPr>
        <p:spPr/>
        <p:txBody>
          <a:bodyPr/>
          <a:lstStyle/>
          <a:p>
            <a:fld id="{FA1FC5FF-A858-4453-9F28-AB91DA22270B}" type="slidenum">
              <a:rPr lang="en-US" smtClean="0"/>
              <a:t>2</a:t>
            </a:fld>
            <a:endParaRPr lang="en-US"/>
          </a:p>
        </p:txBody>
      </p:sp>
    </p:spTree>
    <p:extLst>
      <p:ext uri="{BB962C8B-B14F-4D97-AF65-F5344CB8AC3E}">
        <p14:creationId xmlns:p14="http://schemas.microsoft.com/office/powerpoint/2010/main" val="270471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friends and team, enjoyed the work, world travel, two kids, set me up for an exciting career</a:t>
            </a:r>
          </a:p>
        </p:txBody>
      </p:sp>
      <p:sp>
        <p:nvSpPr>
          <p:cNvPr id="4" name="Slide Number Placeholder 3"/>
          <p:cNvSpPr>
            <a:spLocks noGrp="1"/>
          </p:cNvSpPr>
          <p:nvPr>
            <p:ph type="sldNum" sz="quarter" idx="10"/>
          </p:nvPr>
        </p:nvSpPr>
        <p:spPr/>
        <p:txBody>
          <a:bodyPr/>
          <a:lstStyle/>
          <a:p>
            <a:fld id="{FA1FC5FF-A858-4453-9F28-AB91DA22270B}" type="slidenum">
              <a:rPr lang="en-US" smtClean="0"/>
              <a:t>66</a:t>
            </a:fld>
            <a:endParaRPr lang="en-US"/>
          </a:p>
        </p:txBody>
      </p:sp>
    </p:spTree>
    <p:extLst>
      <p:ext uri="{BB962C8B-B14F-4D97-AF65-F5344CB8AC3E}">
        <p14:creationId xmlns:p14="http://schemas.microsoft.com/office/powerpoint/2010/main" val="1420063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1FC5FF-A858-4453-9F28-AB91DA22270B}" type="slidenum">
              <a:rPr lang="en-US" smtClean="0"/>
              <a:t>69</a:t>
            </a:fld>
            <a:endParaRPr lang="en-US"/>
          </a:p>
        </p:txBody>
      </p:sp>
    </p:spTree>
    <p:extLst>
      <p:ext uri="{BB962C8B-B14F-4D97-AF65-F5344CB8AC3E}">
        <p14:creationId xmlns:p14="http://schemas.microsoft.com/office/powerpoint/2010/main" val="387184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a:t>
            </a:r>
          </a:p>
        </p:txBody>
      </p:sp>
      <p:sp>
        <p:nvSpPr>
          <p:cNvPr id="4" name="Slide Number Placeholder 3"/>
          <p:cNvSpPr>
            <a:spLocks noGrp="1"/>
          </p:cNvSpPr>
          <p:nvPr>
            <p:ph type="sldNum" sz="quarter" idx="10"/>
          </p:nvPr>
        </p:nvSpPr>
        <p:spPr/>
        <p:txBody>
          <a:bodyPr/>
          <a:lstStyle/>
          <a:p>
            <a:fld id="{FA1FC5FF-A858-4453-9F28-AB91DA22270B}" type="slidenum">
              <a:rPr lang="en-US" smtClean="0"/>
              <a:t>3</a:t>
            </a:fld>
            <a:endParaRPr lang="en-US"/>
          </a:p>
        </p:txBody>
      </p:sp>
    </p:spTree>
    <p:extLst>
      <p:ext uri="{BB962C8B-B14F-4D97-AF65-F5344CB8AC3E}">
        <p14:creationId xmlns:p14="http://schemas.microsoft.com/office/powerpoint/2010/main" val="387308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why, </a:t>
            </a:r>
          </a:p>
        </p:txBody>
      </p:sp>
      <p:sp>
        <p:nvSpPr>
          <p:cNvPr id="4" name="Slide Number Placeholder 3"/>
          <p:cNvSpPr>
            <a:spLocks noGrp="1"/>
          </p:cNvSpPr>
          <p:nvPr>
            <p:ph type="sldNum" sz="quarter" idx="10"/>
          </p:nvPr>
        </p:nvSpPr>
        <p:spPr/>
        <p:txBody>
          <a:bodyPr/>
          <a:lstStyle/>
          <a:p>
            <a:fld id="{FA1FC5FF-A858-4453-9F28-AB91DA22270B}" type="slidenum">
              <a:rPr lang="en-US" smtClean="0"/>
              <a:t>16</a:t>
            </a:fld>
            <a:endParaRPr lang="en-US"/>
          </a:p>
        </p:txBody>
      </p:sp>
    </p:spTree>
    <p:extLst>
      <p:ext uri="{BB962C8B-B14F-4D97-AF65-F5344CB8AC3E}">
        <p14:creationId xmlns:p14="http://schemas.microsoft.com/office/powerpoint/2010/main" val="3198045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1FC5FF-A858-4453-9F28-AB91DA22270B}" type="slidenum">
              <a:rPr lang="en-US" smtClean="0"/>
              <a:t>17</a:t>
            </a:fld>
            <a:endParaRPr lang="en-US"/>
          </a:p>
        </p:txBody>
      </p:sp>
    </p:spTree>
    <p:extLst>
      <p:ext uri="{BB962C8B-B14F-4D97-AF65-F5344CB8AC3E}">
        <p14:creationId xmlns:p14="http://schemas.microsoft.com/office/powerpoint/2010/main" val="4066907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this about resting-state fMRI</a:t>
            </a:r>
          </a:p>
          <a:p>
            <a:r>
              <a:rPr lang="en-US" dirty="0"/>
              <a:t>Set up </a:t>
            </a:r>
          </a:p>
        </p:txBody>
      </p:sp>
      <p:sp>
        <p:nvSpPr>
          <p:cNvPr id="4" name="Slide Number Placeholder 3"/>
          <p:cNvSpPr>
            <a:spLocks noGrp="1"/>
          </p:cNvSpPr>
          <p:nvPr>
            <p:ph type="sldNum" sz="quarter" idx="10"/>
          </p:nvPr>
        </p:nvSpPr>
        <p:spPr/>
        <p:txBody>
          <a:bodyPr/>
          <a:lstStyle/>
          <a:p>
            <a:fld id="{FA1FC5FF-A858-4453-9F28-AB91DA22270B}" type="slidenum">
              <a:rPr lang="en-US" smtClean="0"/>
              <a:t>22</a:t>
            </a:fld>
            <a:endParaRPr lang="en-US"/>
          </a:p>
        </p:txBody>
      </p:sp>
    </p:spTree>
    <p:extLst>
      <p:ext uri="{BB962C8B-B14F-4D97-AF65-F5344CB8AC3E}">
        <p14:creationId xmlns:p14="http://schemas.microsoft.com/office/powerpoint/2010/main" val="574679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chief insights about the "resting" brain is that it segregates into densely intra-connected resting-state networks. These include primary sensory regions but also associative and executive networks. Complicated cognitive tasks such as reading and listening comprehension require rapid coordination between these different networks, but how they transiently reorganize during different language use has not been well-described. </a:t>
            </a:r>
          </a:p>
        </p:txBody>
      </p:sp>
      <p:sp>
        <p:nvSpPr>
          <p:cNvPr id="4" name="Slide Number Placeholder 3"/>
          <p:cNvSpPr>
            <a:spLocks noGrp="1"/>
          </p:cNvSpPr>
          <p:nvPr>
            <p:ph type="sldNum" sz="quarter" idx="10"/>
          </p:nvPr>
        </p:nvSpPr>
        <p:spPr/>
        <p:txBody>
          <a:bodyPr/>
          <a:lstStyle/>
          <a:p>
            <a:fld id="{FA1FC5FF-A858-4453-9F28-AB91DA22270B}" type="slidenum">
              <a:rPr lang="en-US" smtClean="0"/>
              <a:t>24</a:t>
            </a:fld>
            <a:endParaRPr lang="en-US"/>
          </a:p>
        </p:txBody>
      </p:sp>
    </p:spTree>
    <p:extLst>
      <p:ext uri="{BB962C8B-B14F-4D97-AF65-F5344CB8AC3E}">
        <p14:creationId xmlns:p14="http://schemas.microsoft.com/office/powerpoint/2010/main" val="230065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1FC5FF-A858-4453-9F28-AB91DA22270B}" type="slidenum">
              <a:rPr lang="en-US" smtClean="0"/>
              <a:t>29</a:t>
            </a:fld>
            <a:endParaRPr lang="en-US"/>
          </a:p>
        </p:txBody>
      </p:sp>
    </p:spTree>
    <p:extLst>
      <p:ext uri="{BB962C8B-B14F-4D97-AF65-F5344CB8AC3E}">
        <p14:creationId xmlns:p14="http://schemas.microsoft.com/office/powerpoint/2010/main" val="2942161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chief insights about the "resting" brain is that it segregates into densely intra-connected resting-state networks. These include primary sensory regions but also associative and executive networks. Complicated cognitive tasks such as reading and listening comprehension require rapid coordination between these different networks, but how they transiently reorganize during different language use has not been well-described. </a:t>
            </a:r>
          </a:p>
        </p:txBody>
      </p:sp>
      <p:sp>
        <p:nvSpPr>
          <p:cNvPr id="4" name="Slide Number Placeholder 3"/>
          <p:cNvSpPr>
            <a:spLocks noGrp="1"/>
          </p:cNvSpPr>
          <p:nvPr>
            <p:ph type="sldNum" sz="quarter" idx="10"/>
          </p:nvPr>
        </p:nvSpPr>
        <p:spPr/>
        <p:txBody>
          <a:bodyPr/>
          <a:lstStyle/>
          <a:p>
            <a:fld id="{FA1FC5FF-A858-4453-9F28-AB91DA22270B}" type="slidenum">
              <a:rPr lang="en-US" smtClean="0"/>
              <a:t>38</a:t>
            </a:fld>
            <a:endParaRPr lang="en-US"/>
          </a:p>
        </p:txBody>
      </p:sp>
    </p:spTree>
    <p:extLst>
      <p:ext uri="{BB962C8B-B14F-4D97-AF65-F5344CB8AC3E}">
        <p14:creationId xmlns:p14="http://schemas.microsoft.com/office/powerpoint/2010/main" val="198133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1FC5FF-A858-4453-9F28-AB91DA22270B}" type="slidenum">
              <a:rPr lang="en-US" smtClean="0"/>
              <a:t>62</a:t>
            </a:fld>
            <a:endParaRPr lang="en-US"/>
          </a:p>
        </p:txBody>
      </p:sp>
    </p:spTree>
    <p:extLst>
      <p:ext uri="{BB962C8B-B14F-4D97-AF65-F5344CB8AC3E}">
        <p14:creationId xmlns:p14="http://schemas.microsoft.com/office/powerpoint/2010/main" val="3381732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325B56-1E80-4F45-8F35-7136A91EBD39}"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FFD09E-CB63-4149-9527-8D03B4CD620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346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325B56-1E80-4F45-8F35-7136A91EBD39}"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FFD09E-CB63-4149-9527-8D03B4CD620F}" type="slidenum">
              <a:rPr lang="en-US" smtClean="0"/>
              <a:t>‹#›</a:t>
            </a:fld>
            <a:endParaRPr lang="en-US"/>
          </a:p>
        </p:txBody>
      </p:sp>
    </p:spTree>
    <p:extLst>
      <p:ext uri="{BB962C8B-B14F-4D97-AF65-F5344CB8AC3E}">
        <p14:creationId xmlns:p14="http://schemas.microsoft.com/office/powerpoint/2010/main" val="1214508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325B56-1E80-4F45-8F35-7136A91EBD39}"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FFD09E-CB63-4149-9527-8D03B4CD620F}" type="slidenum">
              <a:rPr lang="en-US" smtClean="0"/>
              <a:t>‹#›</a:t>
            </a:fld>
            <a:endParaRPr lang="en-US"/>
          </a:p>
        </p:txBody>
      </p:sp>
    </p:spTree>
    <p:extLst>
      <p:ext uri="{BB962C8B-B14F-4D97-AF65-F5344CB8AC3E}">
        <p14:creationId xmlns:p14="http://schemas.microsoft.com/office/powerpoint/2010/main" val="463466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325B56-1E80-4F45-8F35-7136A91EBD39}"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FFD09E-CB63-4149-9527-8D03B4CD620F}" type="slidenum">
              <a:rPr lang="en-US" smtClean="0"/>
              <a:t>‹#›</a:t>
            </a:fld>
            <a:endParaRPr lang="en-US"/>
          </a:p>
        </p:txBody>
      </p:sp>
    </p:spTree>
    <p:extLst>
      <p:ext uri="{BB962C8B-B14F-4D97-AF65-F5344CB8AC3E}">
        <p14:creationId xmlns:p14="http://schemas.microsoft.com/office/powerpoint/2010/main" val="230138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325B56-1E80-4F45-8F35-7136A91EBD39}"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FFD09E-CB63-4149-9527-8D03B4CD620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91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325B56-1E80-4F45-8F35-7136A91EBD39}"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FFD09E-CB63-4149-9527-8D03B4CD620F}" type="slidenum">
              <a:rPr lang="en-US" smtClean="0"/>
              <a:t>‹#›</a:t>
            </a:fld>
            <a:endParaRPr lang="en-US"/>
          </a:p>
        </p:txBody>
      </p:sp>
    </p:spTree>
    <p:extLst>
      <p:ext uri="{BB962C8B-B14F-4D97-AF65-F5344CB8AC3E}">
        <p14:creationId xmlns:p14="http://schemas.microsoft.com/office/powerpoint/2010/main" val="305780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325B56-1E80-4F45-8F35-7136A91EBD39}" type="datetimeFigureOut">
              <a:rPr lang="en-US" smtClean="0"/>
              <a:t>10/30/2018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FFD09E-CB63-4149-9527-8D03B4CD620F}" type="slidenum">
              <a:rPr lang="en-US" smtClean="0"/>
              <a:t>‹#›</a:t>
            </a:fld>
            <a:endParaRPr lang="en-US"/>
          </a:p>
        </p:txBody>
      </p:sp>
    </p:spTree>
    <p:extLst>
      <p:ext uri="{BB962C8B-B14F-4D97-AF65-F5344CB8AC3E}">
        <p14:creationId xmlns:p14="http://schemas.microsoft.com/office/powerpoint/2010/main" val="2048359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325B56-1E80-4F45-8F35-7136A91EBD39}" type="datetimeFigureOut">
              <a:rPr lang="en-US" smtClean="0"/>
              <a:t>10/30/2018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FFD09E-CB63-4149-9527-8D03B4CD620F}" type="slidenum">
              <a:rPr lang="en-US" smtClean="0"/>
              <a:t>‹#›</a:t>
            </a:fld>
            <a:endParaRPr lang="en-US"/>
          </a:p>
        </p:txBody>
      </p:sp>
    </p:spTree>
    <p:extLst>
      <p:ext uri="{BB962C8B-B14F-4D97-AF65-F5344CB8AC3E}">
        <p14:creationId xmlns:p14="http://schemas.microsoft.com/office/powerpoint/2010/main" val="4004169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325B56-1E80-4F45-8F35-7136A91EBD39}" type="datetimeFigureOut">
              <a:rPr lang="en-US" smtClean="0"/>
              <a:t>10/30/2018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4FFD09E-CB63-4149-9527-8D03B4CD620F}" type="slidenum">
              <a:rPr lang="en-US" smtClean="0"/>
              <a:t>‹#›</a:t>
            </a:fld>
            <a:endParaRPr lang="en-US"/>
          </a:p>
        </p:txBody>
      </p:sp>
    </p:spTree>
    <p:extLst>
      <p:ext uri="{BB962C8B-B14F-4D97-AF65-F5344CB8AC3E}">
        <p14:creationId xmlns:p14="http://schemas.microsoft.com/office/powerpoint/2010/main" val="2613040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325B56-1E80-4F45-8F35-7136A91EBD39}" type="datetimeFigureOut">
              <a:rPr lang="en-US" smtClean="0"/>
              <a:t>10/30/2018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4FFD09E-CB63-4149-9527-8D03B4CD620F}" type="slidenum">
              <a:rPr lang="en-US" smtClean="0"/>
              <a:t>‹#›</a:t>
            </a:fld>
            <a:endParaRPr lang="en-US"/>
          </a:p>
        </p:txBody>
      </p:sp>
    </p:spTree>
    <p:extLst>
      <p:ext uri="{BB962C8B-B14F-4D97-AF65-F5344CB8AC3E}">
        <p14:creationId xmlns:p14="http://schemas.microsoft.com/office/powerpoint/2010/main" val="1875441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9325B56-1E80-4F45-8F35-7136A91EBD39}"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FFD09E-CB63-4149-9527-8D03B4CD620F}" type="slidenum">
              <a:rPr lang="en-US" smtClean="0"/>
              <a:t>‹#›</a:t>
            </a:fld>
            <a:endParaRPr lang="en-US"/>
          </a:p>
        </p:txBody>
      </p:sp>
    </p:spTree>
    <p:extLst>
      <p:ext uri="{BB962C8B-B14F-4D97-AF65-F5344CB8AC3E}">
        <p14:creationId xmlns:p14="http://schemas.microsoft.com/office/powerpoint/2010/main" val="31845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325B56-1E80-4F45-8F35-7136A91EBD39}" type="datetimeFigureOut">
              <a:rPr lang="en-US" smtClean="0"/>
              <a:t>10/30/2018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4FFD09E-CB63-4149-9527-8D03B4CD620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73185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8.xml"/><Relationship Id="rId6" Type="http://schemas.microsoft.com/office/2007/relationships/hdphoto" Target="../media/hdphoto5.wdp"/><Relationship Id="rId5" Type="http://schemas.openxmlformats.org/officeDocument/2006/relationships/image" Target="../media/image13.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9.jpe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7.xml"/><Relationship Id="rId7" Type="http://schemas.openxmlformats.org/officeDocument/2006/relationships/image" Target="../media/image40.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11.xml"/><Relationship Id="rId7" Type="http://schemas.openxmlformats.org/officeDocument/2006/relationships/image" Target="../media/image6.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69.png"/><Relationship Id="rId7" Type="http://schemas.openxmlformats.org/officeDocument/2006/relationships/image" Target="../media/image71.png"/><Relationship Id="rId12" Type="http://schemas.microsoft.com/office/2007/relationships/hdphoto" Target="../media/hdphoto14.wdp"/><Relationship Id="rId2"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11.wdp"/><Relationship Id="rId11" Type="http://schemas.openxmlformats.org/officeDocument/2006/relationships/image" Target="../media/image73.png"/><Relationship Id="rId5" Type="http://schemas.openxmlformats.org/officeDocument/2006/relationships/image" Target="../media/image70.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67.xml.rels><?xml version="1.0" encoding="UTF-8" standalone="yes"?>
<Relationships xmlns="http://schemas.openxmlformats.org/package/2006/relationships"><Relationship Id="rId8" Type="http://schemas.openxmlformats.org/officeDocument/2006/relationships/image" Target="../media/image86.png"/><Relationship Id="rId13" Type="http://schemas.microsoft.com/office/2007/relationships/diagramDrawing" Target="../diagrams/drawing13.xml"/><Relationship Id="rId3" Type="http://schemas.openxmlformats.org/officeDocument/2006/relationships/diagramLayout" Target="../diagrams/layout12.xml"/><Relationship Id="rId7" Type="http://schemas.openxmlformats.org/officeDocument/2006/relationships/image" Target="../media/image85.png"/><Relationship Id="rId12" Type="http://schemas.openxmlformats.org/officeDocument/2006/relationships/diagramColors" Target="../diagrams/colors13.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11" Type="http://schemas.openxmlformats.org/officeDocument/2006/relationships/diagramQuickStyle" Target="../diagrams/quickStyle13.xml"/><Relationship Id="rId5" Type="http://schemas.openxmlformats.org/officeDocument/2006/relationships/diagramColors" Target="../diagrams/colors12.xml"/><Relationship Id="rId10" Type="http://schemas.openxmlformats.org/officeDocument/2006/relationships/diagramLayout" Target="../diagrams/layout13.xml"/><Relationship Id="rId4" Type="http://schemas.openxmlformats.org/officeDocument/2006/relationships/diagramQuickStyle" Target="../diagrams/quickStyle12.xml"/><Relationship Id="rId9" Type="http://schemas.openxmlformats.org/officeDocument/2006/relationships/diagramData" Target="../diagrams/data13.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90D3-9C93-4259-B3D9-C8E344FFC1D9}"/>
              </a:ext>
            </a:extLst>
          </p:cNvPr>
          <p:cNvSpPr>
            <a:spLocks noGrp="1"/>
          </p:cNvSpPr>
          <p:nvPr>
            <p:ph type="ctrTitle"/>
          </p:nvPr>
        </p:nvSpPr>
        <p:spPr/>
        <p:txBody>
          <a:bodyPr>
            <a:noAutofit/>
          </a:bodyPr>
          <a:lstStyle/>
          <a:p>
            <a:r>
              <a:rPr lang="en-US" sz="4800" dirty="0"/>
              <a:t>Attributes of Functional Network Architecture Supporting Skilled Reading</a:t>
            </a:r>
          </a:p>
        </p:txBody>
      </p:sp>
      <p:sp>
        <p:nvSpPr>
          <p:cNvPr id="3" name="Subtitle 2">
            <a:extLst>
              <a:ext uri="{FF2B5EF4-FFF2-40B4-BE49-F238E27FC236}">
                <a16:creationId xmlns:a16="http://schemas.microsoft.com/office/drawing/2014/main" id="{2D51BE05-C6F3-46D5-8ED1-8889F7F8C1DC}"/>
              </a:ext>
            </a:extLst>
          </p:cNvPr>
          <p:cNvSpPr>
            <a:spLocks noGrp="1"/>
          </p:cNvSpPr>
          <p:nvPr>
            <p:ph type="subTitle" idx="1"/>
          </p:nvPr>
        </p:nvSpPr>
        <p:spPr/>
        <p:txBody>
          <a:bodyPr/>
          <a:lstStyle/>
          <a:p>
            <a:r>
              <a:rPr lang="en-US" dirty="0"/>
              <a:t>Stephen Bailey</a:t>
            </a:r>
          </a:p>
          <a:p>
            <a:r>
              <a:rPr lang="en-US" dirty="0"/>
              <a:t>October 24, 2018</a:t>
            </a:r>
          </a:p>
        </p:txBody>
      </p:sp>
    </p:spTree>
    <p:extLst>
      <p:ext uri="{BB962C8B-B14F-4D97-AF65-F5344CB8AC3E}">
        <p14:creationId xmlns:p14="http://schemas.microsoft.com/office/powerpoint/2010/main" val="348805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9974-DE18-427F-BE42-C511E0E1A96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tretch>
            <a:fillRect/>
          </a:stretch>
        </p:blipFill>
        <p:spPr>
          <a:xfrm flipH="1">
            <a:off x="1078730" y="-17027"/>
            <a:ext cx="10021069" cy="6296066"/>
          </a:xfrm>
          <a:prstGeom prst="rect">
            <a:avLst/>
          </a:prstGeom>
        </p:spPr>
      </p:pic>
      <p:sp>
        <p:nvSpPr>
          <p:cNvPr id="38" name="Rectangle 37">
            <a:extLst>
              <a:ext uri="{FF2B5EF4-FFF2-40B4-BE49-F238E27FC236}">
                <a16:creationId xmlns:a16="http://schemas.microsoft.com/office/drawing/2014/main" id="{6392A5BE-3B55-4CAD-A5F9-304A0815E790}"/>
              </a:ext>
            </a:extLst>
          </p:cNvPr>
          <p:cNvSpPr/>
          <p:nvPr/>
        </p:nvSpPr>
        <p:spPr>
          <a:xfrm>
            <a:off x="1197969" y="-12149"/>
            <a:ext cx="9956800" cy="6311900"/>
          </a:xfrm>
          <a:prstGeom prst="rect">
            <a:avLst/>
          </a:prstGeom>
          <a:solidFill>
            <a:srgbClr val="FFFFFF">
              <a:alpha val="85098"/>
            </a:srgb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4479F61-DB8F-456C-9405-FAED16F28BD2}"/>
              </a:ext>
            </a:extLst>
          </p:cNvPr>
          <p:cNvSpPr txBox="1"/>
          <p:nvPr/>
        </p:nvSpPr>
        <p:spPr>
          <a:xfrm>
            <a:off x="402231" y="271685"/>
            <a:ext cx="65319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a:t>The brain </a:t>
            </a:r>
            <a:r>
              <a:rPr lang="en-US" sz="3600" b="1" dirty="0">
                <a:solidFill>
                  <a:schemeClr val="accent5"/>
                </a:solidFill>
              </a:rPr>
              <a:t>hears things.</a:t>
            </a:r>
          </a:p>
        </p:txBody>
      </p:sp>
      <p:sp>
        <p:nvSpPr>
          <p:cNvPr id="11" name="TextBox 10">
            <a:extLst>
              <a:ext uri="{FF2B5EF4-FFF2-40B4-BE49-F238E27FC236}">
                <a16:creationId xmlns:a16="http://schemas.microsoft.com/office/drawing/2014/main" id="{508671CA-74DB-4288-A47A-C53477C840B0}"/>
              </a:ext>
            </a:extLst>
          </p:cNvPr>
          <p:cNvSpPr txBox="1"/>
          <p:nvPr/>
        </p:nvSpPr>
        <p:spPr>
          <a:xfrm>
            <a:off x="1155623" y="4860917"/>
            <a:ext cx="1759264" cy="954107"/>
          </a:xfrm>
          <a:prstGeom prst="rect">
            <a:avLst/>
          </a:prstGeom>
          <a:noFill/>
        </p:spPr>
        <p:txBody>
          <a:bodyPr wrap="none" rtlCol="0">
            <a:spAutoFit/>
          </a:bodyPr>
          <a:lstStyle/>
          <a:p>
            <a:pPr algn="ctr"/>
            <a:r>
              <a:rPr lang="en-US" sz="2800" b="1" dirty="0">
                <a:solidFill>
                  <a:schemeClr val="accent1"/>
                </a:solidFill>
              </a:rPr>
              <a:t>Visual</a:t>
            </a:r>
          </a:p>
          <a:p>
            <a:pPr algn="ctr"/>
            <a:r>
              <a:rPr lang="en-US" sz="2800" b="1" dirty="0">
                <a:solidFill>
                  <a:schemeClr val="accent1"/>
                </a:solidFill>
              </a:rPr>
              <a:t>Processing</a:t>
            </a:r>
          </a:p>
        </p:txBody>
      </p:sp>
      <p:sp>
        <p:nvSpPr>
          <p:cNvPr id="26" name="Oval 25">
            <a:extLst>
              <a:ext uri="{FF2B5EF4-FFF2-40B4-BE49-F238E27FC236}">
                <a16:creationId xmlns:a16="http://schemas.microsoft.com/office/drawing/2014/main" id="{B22B94C3-8670-4D91-8558-AF1688702A5F}"/>
              </a:ext>
            </a:extLst>
          </p:cNvPr>
          <p:cNvSpPr/>
          <p:nvPr/>
        </p:nvSpPr>
        <p:spPr>
          <a:xfrm>
            <a:off x="2169303" y="3990627"/>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04AF8C8-91AC-47CD-9B96-7727CE891070}"/>
              </a:ext>
            </a:extLst>
          </p:cNvPr>
          <p:cNvSpPr/>
          <p:nvPr/>
        </p:nvSpPr>
        <p:spPr>
          <a:xfrm>
            <a:off x="4056139" y="3650008"/>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F0A2BB5-556E-4023-B326-25952D65577D}"/>
              </a:ext>
            </a:extLst>
          </p:cNvPr>
          <p:cNvSpPr/>
          <p:nvPr/>
        </p:nvSpPr>
        <p:spPr>
          <a:xfrm>
            <a:off x="3511666"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20DB012-8158-4FE8-BAF2-BEF973B2FA20}"/>
              </a:ext>
            </a:extLst>
          </p:cNvPr>
          <p:cNvSpPr/>
          <p:nvPr/>
        </p:nvSpPr>
        <p:spPr>
          <a:xfrm>
            <a:off x="2609297" y="3238461"/>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9E20C89-B289-4AEF-A15F-1A3E6C098D8E}"/>
              </a:ext>
            </a:extLst>
          </p:cNvPr>
          <p:cNvSpPr/>
          <p:nvPr/>
        </p:nvSpPr>
        <p:spPr>
          <a:xfrm>
            <a:off x="2678913"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72E17561-11CC-4A66-B48D-995D1AA1C3DC}"/>
              </a:ext>
            </a:extLst>
          </p:cNvPr>
          <p:cNvCxnSpPr>
            <a:cxnSpLocks/>
            <a:stCxn id="26" idx="6"/>
          </p:cNvCxnSpPr>
          <p:nvPr/>
        </p:nvCxnSpPr>
        <p:spPr>
          <a:xfrm flipV="1">
            <a:off x="2405277" y="3879427"/>
            <a:ext cx="619730" cy="229187"/>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9E7D09F-A40E-41B5-9572-FE962E58DD6C}"/>
              </a:ext>
            </a:extLst>
          </p:cNvPr>
          <p:cNvCxnSpPr>
            <a:cxnSpLocks/>
            <a:stCxn id="30" idx="7"/>
          </p:cNvCxnSpPr>
          <p:nvPr/>
        </p:nvCxnSpPr>
        <p:spPr>
          <a:xfrm flipV="1">
            <a:off x="2880329" y="3962856"/>
            <a:ext cx="179236" cy="62955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F94F071-9BA7-498C-A719-871AE83E0D45}"/>
              </a:ext>
            </a:extLst>
          </p:cNvPr>
          <p:cNvCxnSpPr>
            <a:cxnSpLocks/>
            <a:endCxn id="28" idx="1"/>
          </p:cNvCxnSpPr>
          <p:nvPr/>
        </p:nvCxnSpPr>
        <p:spPr>
          <a:xfrm>
            <a:off x="3226423" y="3962856"/>
            <a:ext cx="319801" cy="629555"/>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1BFA563-567E-49F9-A0B4-9CF86643682B}"/>
              </a:ext>
            </a:extLst>
          </p:cNvPr>
          <p:cNvCxnSpPr>
            <a:cxnSpLocks/>
            <a:stCxn id="30" idx="6"/>
            <a:endCxn id="27" idx="3"/>
          </p:cNvCxnSpPr>
          <p:nvPr/>
        </p:nvCxnSpPr>
        <p:spPr>
          <a:xfrm flipV="1">
            <a:off x="2914887" y="3851424"/>
            <a:ext cx="1175810" cy="82441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54FAE43-A94F-495C-A815-A9B356DE211D}"/>
              </a:ext>
            </a:extLst>
          </p:cNvPr>
          <p:cNvCxnSpPr>
            <a:cxnSpLocks/>
            <a:stCxn id="29" idx="6"/>
            <a:endCxn id="27" idx="1"/>
          </p:cNvCxnSpPr>
          <p:nvPr/>
        </p:nvCxnSpPr>
        <p:spPr>
          <a:xfrm>
            <a:off x="2845271" y="3356448"/>
            <a:ext cx="1245426" cy="32811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043082-356B-4857-9E64-2F8A59922B1D}"/>
              </a:ext>
            </a:extLst>
          </p:cNvPr>
          <p:cNvCxnSpPr>
            <a:cxnSpLocks/>
            <a:stCxn id="26" idx="7"/>
          </p:cNvCxnSpPr>
          <p:nvPr/>
        </p:nvCxnSpPr>
        <p:spPr>
          <a:xfrm flipV="1">
            <a:off x="2370719" y="3494365"/>
            <a:ext cx="270760" cy="530820"/>
          </a:xfrm>
          <a:prstGeom prst="line">
            <a:avLst/>
          </a:prstGeom>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B9CAAF57-F23D-4A41-82A8-9F610805343D}"/>
              </a:ext>
            </a:extLst>
          </p:cNvPr>
          <p:cNvSpPr/>
          <p:nvPr/>
        </p:nvSpPr>
        <p:spPr>
          <a:xfrm>
            <a:off x="1981673" y="2647836"/>
            <a:ext cx="2549669" cy="2433978"/>
          </a:xfrm>
          <a:prstGeom prst="ellipse">
            <a:avLst/>
          </a:prstGeom>
          <a:solidFill>
            <a:srgbClr val="1CADE4">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06716-EB1B-45C1-BD3F-1B0104343010}"/>
              </a:ext>
            </a:extLst>
          </p:cNvPr>
          <p:cNvSpPr/>
          <p:nvPr/>
        </p:nvSpPr>
        <p:spPr>
          <a:xfrm>
            <a:off x="3025007" y="3761440"/>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A3A994-0D58-4F30-AD37-986DC441B3EA}"/>
              </a:ext>
            </a:extLst>
          </p:cNvPr>
          <p:cNvSpPr/>
          <p:nvPr/>
        </p:nvSpPr>
        <p:spPr>
          <a:xfrm>
            <a:off x="4945707" y="2819402"/>
            <a:ext cx="3018504" cy="1735394"/>
          </a:xfrm>
          <a:prstGeom prst="ellipse">
            <a:avLst/>
          </a:prstGeom>
          <a:solidFill>
            <a:srgbClr val="3E8853">
              <a:alpha val="14902"/>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B6ECA2F-6805-4146-B100-E8724C9179A3}"/>
              </a:ext>
            </a:extLst>
          </p:cNvPr>
          <p:cNvSpPr/>
          <p:nvPr/>
        </p:nvSpPr>
        <p:spPr>
          <a:xfrm>
            <a:off x="6076416" y="3061523"/>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3CD3ABE-5DE0-4724-A2EB-3F10440B1BD9}"/>
              </a:ext>
            </a:extLst>
          </p:cNvPr>
          <p:cNvSpPr/>
          <p:nvPr/>
        </p:nvSpPr>
        <p:spPr>
          <a:xfrm>
            <a:off x="7138299" y="3401965"/>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B3B020-EB52-4387-BA09-EA91F646CBA7}"/>
              </a:ext>
            </a:extLst>
          </p:cNvPr>
          <p:cNvSpPr/>
          <p:nvPr/>
        </p:nvSpPr>
        <p:spPr>
          <a:xfrm>
            <a:off x="6513951" y="4104971"/>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FE28004-9DD8-4142-98A6-827E4FF7E884}"/>
              </a:ext>
            </a:extLst>
          </p:cNvPr>
          <p:cNvSpPr/>
          <p:nvPr/>
        </p:nvSpPr>
        <p:spPr>
          <a:xfrm>
            <a:off x="5343913" y="3743637"/>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5AE8EA6-A01A-4D6B-9581-6028687B7E89}"/>
              </a:ext>
            </a:extLst>
          </p:cNvPr>
          <p:cNvCxnSpPr>
            <a:cxnSpLocks/>
            <a:stCxn id="23" idx="5"/>
            <a:endCxn id="22" idx="1"/>
          </p:cNvCxnSpPr>
          <p:nvPr/>
        </p:nvCxnSpPr>
        <p:spPr>
          <a:xfrm>
            <a:off x="5545329" y="3945053"/>
            <a:ext cx="1003180" cy="194476"/>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C4F266-9D33-44EA-803E-E8FFB9AEF81A}"/>
              </a:ext>
            </a:extLst>
          </p:cNvPr>
          <p:cNvCxnSpPr>
            <a:cxnSpLocks/>
            <a:stCxn id="20" idx="4"/>
            <a:endCxn id="22" idx="0"/>
          </p:cNvCxnSpPr>
          <p:nvPr/>
        </p:nvCxnSpPr>
        <p:spPr>
          <a:xfrm>
            <a:off x="6194403" y="3297497"/>
            <a:ext cx="437535" cy="807474"/>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1776C4C-0F23-470C-AA6A-33B75167A8E2}"/>
              </a:ext>
            </a:extLst>
          </p:cNvPr>
          <p:cNvCxnSpPr>
            <a:cxnSpLocks/>
            <a:stCxn id="21" idx="2"/>
            <a:endCxn id="23" idx="7"/>
          </p:cNvCxnSpPr>
          <p:nvPr/>
        </p:nvCxnSpPr>
        <p:spPr>
          <a:xfrm flipH="1">
            <a:off x="5545329" y="3519952"/>
            <a:ext cx="1592970" cy="25824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7BD12FB-5729-44AF-A949-4DAFC4105A69}"/>
              </a:ext>
            </a:extLst>
          </p:cNvPr>
          <p:cNvCxnSpPr>
            <a:cxnSpLocks/>
            <a:stCxn id="20" idx="6"/>
            <a:endCxn id="21" idx="2"/>
          </p:cNvCxnSpPr>
          <p:nvPr/>
        </p:nvCxnSpPr>
        <p:spPr>
          <a:xfrm>
            <a:off x="6312390" y="3179510"/>
            <a:ext cx="825909" cy="34044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DD58752-1310-439E-9D89-F061CAD48CCF}"/>
              </a:ext>
            </a:extLst>
          </p:cNvPr>
          <p:cNvCxnSpPr>
            <a:cxnSpLocks/>
            <a:stCxn id="21" idx="3"/>
            <a:endCxn id="22" idx="7"/>
          </p:cNvCxnSpPr>
          <p:nvPr/>
        </p:nvCxnSpPr>
        <p:spPr>
          <a:xfrm flipH="1">
            <a:off x="6715367" y="3603381"/>
            <a:ext cx="457490" cy="536148"/>
          </a:xfrm>
          <a:prstGeom prst="line">
            <a:avLst/>
          </a:prstGeom>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C016DB2-3B4C-4F73-BF4D-C3E8B574DE32}"/>
              </a:ext>
            </a:extLst>
          </p:cNvPr>
          <p:cNvSpPr txBox="1"/>
          <p:nvPr/>
        </p:nvSpPr>
        <p:spPr>
          <a:xfrm>
            <a:off x="8243544" y="4414230"/>
            <a:ext cx="1759264" cy="954107"/>
          </a:xfrm>
          <a:prstGeom prst="rect">
            <a:avLst/>
          </a:prstGeom>
          <a:noFill/>
        </p:spPr>
        <p:txBody>
          <a:bodyPr wrap="none" rtlCol="0">
            <a:spAutoFit/>
          </a:bodyPr>
          <a:lstStyle/>
          <a:p>
            <a:pPr algn="ctr"/>
            <a:r>
              <a:rPr lang="en-US" sz="2800" b="1" dirty="0">
                <a:solidFill>
                  <a:schemeClr val="accent5"/>
                </a:solidFill>
              </a:rPr>
              <a:t>Auditory </a:t>
            </a:r>
          </a:p>
          <a:p>
            <a:pPr algn="ctr"/>
            <a:r>
              <a:rPr lang="en-US" sz="2800" b="1" dirty="0">
                <a:solidFill>
                  <a:schemeClr val="accent5"/>
                </a:solidFill>
              </a:rPr>
              <a:t>Processing</a:t>
            </a:r>
          </a:p>
        </p:txBody>
      </p:sp>
    </p:spTree>
    <p:extLst>
      <p:ext uri="{BB962C8B-B14F-4D97-AF65-F5344CB8AC3E}">
        <p14:creationId xmlns:p14="http://schemas.microsoft.com/office/powerpoint/2010/main" val="122180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9974-DE18-427F-BE42-C511E0E1A96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tretch>
            <a:fillRect/>
          </a:stretch>
        </p:blipFill>
        <p:spPr>
          <a:xfrm flipH="1">
            <a:off x="1078730" y="-17027"/>
            <a:ext cx="10021069" cy="6296066"/>
          </a:xfrm>
          <a:prstGeom prst="rect">
            <a:avLst/>
          </a:prstGeom>
        </p:spPr>
      </p:pic>
      <p:sp>
        <p:nvSpPr>
          <p:cNvPr id="38" name="Rectangle 37">
            <a:extLst>
              <a:ext uri="{FF2B5EF4-FFF2-40B4-BE49-F238E27FC236}">
                <a16:creationId xmlns:a16="http://schemas.microsoft.com/office/drawing/2014/main" id="{6392A5BE-3B55-4CAD-A5F9-304A0815E790}"/>
              </a:ext>
            </a:extLst>
          </p:cNvPr>
          <p:cNvSpPr/>
          <p:nvPr/>
        </p:nvSpPr>
        <p:spPr>
          <a:xfrm>
            <a:off x="1197969" y="-12149"/>
            <a:ext cx="9956800" cy="6311900"/>
          </a:xfrm>
          <a:prstGeom prst="rect">
            <a:avLst/>
          </a:prstGeom>
          <a:solidFill>
            <a:srgbClr val="FFFFFF">
              <a:alpha val="85098"/>
            </a:srgb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4479F61-DB8F-456C-9405-FAED16F28BD2}"/>
              </a:ext>
            </a:extLst>
          </p:cNvPr>
          <p:cNvSpPr txBox="1"/>
          <p:nvPr/>
        </p:nvSpPr>
        <p:spPr>
          <a:xfrm>
            <a:off x="402231" y="271685"/>
            <a:ext cx="65319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a:t>The brain </a:t>
            </a:r>
            <a:r>
              <a:rPr lang="en-US" sz="3600" b="1" dirty="0">
                <a:solidFill>
                  <a:srgbClr val="FF0000"/>
                </a:solidFill>
              </a:rPr>
              <a:t>moves things.</a:t>
            </a:r>
          </a:p>
        </p:txBody>
      </p:sp>
      <p:sp>
        <p:nvSpPr>
          <p:cNvPr id="11" name="TextBox 10">
            <a:extLst>
              <a:ext uri="{FF2B5EF4-FFF2-40B4-BE49-F238E27FC236}">
                <a16:creationId xmlns:a16="http://schemas.microsoft.com/office/drawing/2014/main" id="{508671CA-74DB-4288-A47A-C53477C840B0}"/>
              </a:ext>
            </a:extLst>
          </p:cNvPr>
          <p:cNvSpPr txBox="1"/>
          <p:nvPr/>
        </p:nvSpPr>
        <p:spPr>
          <a:xfrm>
            <a:off x="1155623" y="4860917"/>
            <a:ext cx="1759264" cy="954107"/>
          </a:xfrm>
          <a:prstGeom prst="rect">
            <a:avLst/>
          </a:prstGeom>
          <a:noFill/>
        </p:spPr>
        <p:txBody>
          <a:bodyPr wrap="none" rtlCol="0">
            <a:spAutoFit/>
          </a:bodyPr>
          <a:lstStyle/>
          <a:p>
            <a:pPr algn="ctr"/>
            <a:r>
              <a:rPr lang="en-US" sz="2800" b="1" dirty="0">
                <a:solidFill>
                  <a:schemeClr val="accent1"/>
                </a:solidFill>
              </a:rPr>
              <a:t>Visual</a:t>
            </a:r>
          </a:p>
          <a:p>
            <a:pPr algn="ctr"/>
            <a:r>
              <a:rPr lang="en-US" sz="2800" b="1" dirty="0">
                <a:solidFill>
                  <a:schemeClr val="accent1"/>
                </a:solidFill>
              </a:rPr>
              <a:t>Processing</a:t>
            </a:r>
          </a:p>
        </p:txBody>
      </p:sp>
      <p:sp>
        <p:nvSpPr>
          <p:cNvPr id="26" name="Oval 25">
            <a:extLst>
              <a:ext uri="{FF2B5EF4-FFF2-40B4-BE49-F238E27FC236}">
                <a16:creationId xmlns:a16="http://schemas.microsoft.com/office/drawing/2014/main" id="{B22B94C3-8670-4D91-8558-AF1688702A5F}"/>
              </a:ext>
            </a:extLst>
          </p:cNvPr>
          <p:cNvSpPr/>
          <p:nvPr/>
        </p:nvSpPr>
        <p:spPr>
          <a:xfrm>
            <a:off x="2169303" y="3990627"/>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04AF8C8-91AC-47CD-9B96-7727CE891070}"/>
              </a:ext>
            </a:extLst>
          </p:cNvPr>
          <p:cNvSpPr/>
          <p:nvPr/>
        </p:nvSpPr>
        <p:spPr>
          <a:xfrm>
            <a:off x="4056139" y="3650008"/>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F0A2BB5-556E-4023-B326-25952D65577D}"/>
              </a:ext>
            </a:extLst>
          </p:cNvPr>
          <p:cNvSpPr/>
          <p:nvPr/>
        </p:nvSpPr>
        <p:spPr>
          <a:xfrm>
            <a:off x="3511666"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20DB012-8158-4FE8-BAF2-BEF973B2FA20}"/>
              </a:ext>
            </a:extLst>
          </p:cNvPr>
          <p:cNvSpPr/>
          <p:nvPr/>
        </p:nvSpPr>
        <p:spPr>
          <a:xfrm>
            <a:off x="2609297" y="3238461"/>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9E20C89-B289-4AEF-A15F-1A3E6C098D8E}"/>
              </a:ext>
            </a:extLst>
          </p:cNvPr>
          <p:cNvSpPr/>
          <p:nvPr/>
        </p:nvSpPr>
        <p:spPr>
          <a:xfrm>
            <a:off x="2678913"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72E17561-11CC-4A66-B48D-995D1AA1C3DC}"/>
              </a:ext>
            </a:extLst>
          </p:cNvPr>
          <p:cNvCxnSpPr>
            <a:cxnSpLocks/>
            <a:stCxn id="26" idx="6"/>
          </p:cNvCxnSpPr>
          <p:nvPr/>
        </p:nvCxnSpPr>
        <p:spPr>
          <a:xfrm flipV="1">
            <a:off x="2405277" y="3879427"/>
            <a:ext cx="619730" cy="229187"/>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9E7D09F-A40E-41B5-9572-FE962E58DD6C}"/>
              </a:ext>
            </a:extLst>
          </p:cNvPr>
          <p:cNvCxnSpPr>
            <a:cxnSpLocks/>
            <a:stCxn id="30" idx="7"/>
          </p:cNvCxnSpPr>
          <p:nvPr/>
        </p:nvCxnSpPr>
        <p:spPr>
          <a:xfrm flipV="1">
            <a:off x="2880329" y="3962856"/>
            <a:ext cx="179236" cy="62955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F94F071-9BA7-498C-A719-871AE83E0D45}"/>
              </a:ext>
            </a:extLst>
          </p:cNvPr>
          <p:cNvCxnSpPr>
            <a:cxnSpLocks/>
            <a:endCxn id="28" idx="1"/>
          </p:cNvCxnSpPr>
          <p:nvPr/>
        </p:nvCxnSpPr>
        <p:spPr>
          <a:xfrm>
            <a:off x="3226423" y="3962856"/>
            <a:ext cx="319801" cy="629555"/>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1BFA563-567E-49F9-A0B4-9CF86643682B}"/>
              </a:ext>
            </a:extLst>
          </p:cNvPr>
          <p:cNvCxnSpPr>
            <a:cxnSpLocks/>
            <a:stCxn id="30" idx="6"/>
            <a:endCxn id="27" idx="3"/>
          </p:cNvCxnSpPr>
          <p:nvPr/>
        </p:nvCxnSpPr>
        <p:spPr>
          <a:xfrm flipV="1">
            <a:off x="2914887" y="3851424"/>
            <a:ext cx="1175810" cy="82441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54FAE43-A94F-495C-A815-A9B356DE211D}"/>
              </a:ext>
            </a:extLst>
          </p:cNvPr>
          <p:cNvCxnSpPr>
            <a:cxnSpLocks/>
            <a:stCxn id="29" idx="6"/>
            <a:endCxn id="27" idx="1"/>
          </p:cNvCxnSpPr>
          <p:nvPr/>
        </p:nvCxnSpPr>
        <p:spPr>
          <a:xfrm>
            <a:off x="2845271" y="3356448"/>
            <a:ext cx="1245426" cy="32811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043082-356B-4857-9E64-2F8A59922B1D}"/>
              </a:ext>
            </a:extLst>
          </p:cNvPr>
          <p:cNvCxnSpPr>
            <a:cxnSpLocks/>
            <a:stCxn id="26" idx="7"/>
          </p:cNvCxnSpPr>
          <p:nvPr/>
        </p:nvCxnSpPr>
        <p:spPr>
          <a:xfrm flipV="1">
            <a:off x="2370719" y="3494365"/>
            <a:ext cx="270760" cy="530820"/>
          </a:xfrm>
          <a:prstGeom prst="line">
            <a:avLst/>
          </a:prstGeom>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B9CAAF57-F23D-4A41-82A8-9F610805343D}"/>
              </a:ext>
            </a:extLst>
          </p:cNvPr>
          <p:cNvSpPr/>
          <p:nvPr/>
        </p:nvSpPr>
        <p:spPr>
          <a:xfrm>
            <a:off x="1981673" y="2647836"/>
            <a:ext cx="2549669" cy="2433978"/>
          </a:xfrm>
          <a:prstGeom prst="ellipse">
            <a:avLst/>
          </a:prstGeom>
          <a:solidFill>
            <a:srgbClr val="1CADE4">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06716-EB1B-45C1-BD3F-1B0104343010}"/>
              </a:ext>
            </a:extLst>
          </p:cNvPr>
          <p:cNvSpPr/>
          <p:nvPr/>
        </p:nvSpPr>
        <p:spPr>
          <a:xfrm>
            <a:off x="3025007" y="3761440"/>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A3A994-0D58-4F30-AD37-986DC441B3EA}"/>
              </a:ext>
            </a:extLst>
          </p:cNvPr>
          <p:cNvSpPr/>
          <p:nvPr/>
        </p:nvSpPr>
        <p:spPr>
          <a:xfrm>
            <a:off x="4945707" y="2819402"/>
            <a:ext cx="3018504" cy="1735394"/>
          </a:xfrm>
          <a:prstGeom prst="ellipse">
            <a:avLst/>
          </a:prstGeom>
          <a:solidFill>
            <a:srgbClr val="3E8853">
              <a:alpha val="14902"/>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B6ECA2F-6805-4146-B100-E8724C9179A3}"/>
              </a:ext>
            </a:extLst>
          </p:cNvPr>
          <p:cNvSpPr/>
          <p:nvPr/>
        </p:nvSpPr>
        <p:spPr>
          <a:xfrm>
            <a:off x="6076416" y="3061523"/>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3CD3ABE-5DE0-4724-A2EB-3F10440B1BD9}"/>
              </a:ext>
            </a:extLst>
          </p:cNvPr>
          <p:cNvSpPr/>
          <p:nvPr/>
        </p:nvSpPr>
        <p:spPr>
          <a:xfrm>
            <a:off x="7138299" y="3401965"/>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B3B020-EB52-4387-BA09-EA91F646CBA7}"/>
              </a:ext>
            </a:extLst>
          </p:cNvPr>
          <p:cNvSpPr/>
          <p:nvPr/>
        </p:nvSpPr>
        <p:spPr>
          <a:xfrm>
            <a:off x="6513951" y="4104971"/>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FE28004-9DD8-4142-98A6-827E4FF7E884}"/>
              </a:ext>
            </a:extLst>
          </p:cNvPr>
          <p:cNvSpPr/>
          <p:nvPr/>
        </p:nvSpPr>
        <p:spPr>
          <a:xfrm>
            <a:off x="5343913" y="3743637"/>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5AE8EA6-A01A-4D6B-9581-6028687B7E89}"/>
              </a:ext>
            </a:extLst>
          </p:cNvPr>
          <p:cNvCxnSpPr>
            <a:cxnSpLocks/>
            <a:stCxn id="23" idx="5"/>
            <a:endCxn id="22" idx="1"/>
          </p:cNvCxnSpPr>
          <p:nvPr/>
        </p:nvCxnSpPr>
        <p:spPr>
          <a:xfrm>
            <a:off x="5545329" y="3945053"/>
            <a:ext cx="1003180" cy="194476"/>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C4F266-9D33-44EA-803E-E8FFB9AEF81A}"/>
              </a:ext>
            </a:extLst>
          </p:cNvPr>
          <p:cNvCxnSpPr>
            <a:cxnSpLocks/>
            <a:stCxn id="20" idx="4"/>
            <a:endCxn id="22" idx="0"/>
          </p:cNvCxnSpPr>
          <p:nvPr/>
        </p:nvCxnSpPr>
        <p:spPr>
          <a:xfrm>
            <a:off x="6194403" y="3297497"/>
            <a:ext cx="437535" cy="807474"/>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1776C4C-0F23-470C-AA6A-33B75167A8E2}"/>
              </a:ext>
            </a:extLst>
          </p:cNvPr>
          <p:cNvCxnSpPr>
            <a:cxnSpLocks/>
            <a:stCxn id="21" idx="2"/>
            <a:endCxn id="23" idx="7"/>
          </p:cNvCxnSpPr>
          <p:nvPr/>
        </p:nvCxnSpPr>
        <p:spPr>
          <a:xfrm flipH="1">
            <a:off x="5545329" y="3519952"/>
            <a:ext cx="1592970" cy="25824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7BD12FB-5729-44AF-A949-4DAFC4105A69}"/>
              </a:ext>
            </a:extLst>
          </p:cNvPr>
          <p:cNvCxnSpPr>
            <a:cxnSpLocks/>
            <a:stCxn id="20" idx="6"/>
            <a:endCxn id="21" idx="2"/>
          </p:cNvCxnSpPr>
          <p:nvPr/>
        </p:nvCxnSpPr>
        <p:spPr>
          <a:xfrm>
            <a:off x="6312390" y="3179510"/>
            <a:ext cx="825909" cy="34044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DD58752-1310-439E-9D89-F061CAD48CCF}"/>
              </a:ext>
            </a:extLst>
          </p:cNvPr>
          <p:cNvCxnSpPr>
            <a:cxnSpLocks/>
            <a:stCxn id="21" idx="3"/>
            <a:endCxn id="22" idx="7"/>
          </p:cNvCxnSpPr>
          <p:nvPr/>
        </p:nvCxnSpPr>
        <p:spPr>
          <a:xfrm flipH="1">
            <a:off x="6715367" y="3603381"/>
            <a:ext cx="457490" cy="536148"/>
          </a:xfrm>
          <a:prstGeom prst="line">
            <a:avLst/>
          </a:prstGeom>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C016DB2-3B4C-4F73-BF4D-C3E8B574DE32}"/>
              </a:ext>
            </a:extLst>
          </p:cNvPr>
          <p:cNvSpPr txBox="1"/>
          <p:nvPr/>
        </p:nvSpPr>
        <p:spPr>
          <a:xfrm>
            <a:off x="8243544" y="4414230"/>
            <a:ext cx="1759264" cy="954107"/>
          </a:xfrm>
          <a:prstGeom prst="rect">
            <a:avLst/>
          </a:prstGeom>
          <a:noFill/>
        </p:spPr>
        <p:txBody>
          <a:bodyPr wrap="none" rtlCol="0">
            <a:spAutoFit/>
          </a:bodyPr>
          <a:lstStyle/>
          <a:p>
            <a:pPr algn="ctr"/>
            <a:r>
              <a:rPr lang="en-US" sz="2800" b="1" dirty="0">
                <a:solidFill>
                  <a:schemeClr val="accent5"/>
                </a:solidFill>
              </a:rPr>
              <a:t>Auditory </a:t>
            </a:r>
          </a:p>
          <a:p>
            <a:pPr algn="ctr"/>
            <a:r>
              <a:rPr lang="en-US" sz="2800" b="1" dirty="0">
                <a:solidFill>
                  <a:schemeClr val="accent5"/>
                </a:solidFill>
              </a:rPr>
              <a:t>Processing</a:t>
            </a:r>
          </a:p>
        </p:txBody>
      </p:sp>
      <p:sp>
        <p:nvSpPr>
          <p:cNvPr id="44" name="Oval 43">
            <a:extLst>
              <a:ext uri="{FF2B5EF4-FFF2-40B4-BE49-F238E27FC236}">
                <a16:creationId xmlns:a16="http://schemas.microsoft.com/office/drawing/2014/main" id="{6C5366D0-FCB0-4807-A86C-C67051FD5389}"/>
              </a:ext>
            </a:extLst>
          </p:cNvPr>
          <p:cNvSpPr/>
          <p:nvPr/>
        </p:nvSpPr>
        <p:spPr>
          <a:xfrm>
            <a:off x="6631938" y="578961"/>
            <a:ext cx="2306874" cy="2339811"/>
          </a:xfrm>
          <a:prstGeom prst="ellipse">
            <a:avLst/>
          </a:prstGeom>
          <a:solidFill>
            <a:srgbClr val="FF5555">
              <a:alpha val="14902"/>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F15F9E9-AA4E-4FE7-A4D8-4E9A8A2E01C9}"/>
              </a:ext>
            </a:extLst>
          </p:cNvPr>
          <p:cNvSpPr/>
          <p:nvPr/>
        </p:nvSpPr>
        <p:spPr>
          <a:xfrm>
            <a:off x="7516885" y="1666638"/>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E302C1F-4895-4803-9FEA-9E4CCBC43B22}"/>
              </a:ext>
            </a:extLst>
          </p:cNvPr>
          <p:cNvSpPr/>
          <p:nvPr/>
        </p:nvSpPr>
        <p:spPr>
          <a:xfrm>
            <a:off x="8588556" y="1903190"/>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C757142-F6B8-464D-89A9-BFCDD405E8EA}"/>
              </a:ext>
            </a:extLst>
          </p:cNvPr>
          <p:cNvSpPr/>
          <p:nvPr/>
        </p:nvSpPr>
        <p:spPr>
          <a:xfrm>
            <a:off x="7742573" y="2467578"/>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54F4F1-49CA-4061-8715-64EC1F1BE181}"/>
              </a:ext>
            </a:extLst>
          </p:cNvPr>
          <p:cNvSpPr/>
          <p:nvPr/>
        </p:nvSpPr>
        <p:spPr>
          <a:xfrm>
            <a:off x="6851319" y="2048707"/>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471A5E1-BAC0-4990-A24C-0FFC88078CA0}"/>
              </a:ext>
            </a:extLst>
          </p:cNvPr>
          <p:cNvSpPr/>
          <p:nvPr/>
        </p:nvSpPr>
        <p:spPr>
          <a:xfrm>
            <a:off x="8384295" y="1102828"/>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631E3E4-6B8F-41B2-83A4-D1C3B90A6624}"/>
              </a:ext>
            </a:extLst>
          </p:cNvPr>
          <p:cNvSpPr/>
          <p:nvPr/>
        </p:nvSpPr>
        <p:spPr>
          <a:xfrm>
            <a:off x="7492690" y="714673"/>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B5B15E0-C926-47D8-B1AF-5C4DF8163673}"/>
              </a:ext>
            </a:extLst>
          </p:cNvPr>
          <p:cNvSpPr txBox="1"/>
          <p:nvPr/>
        </p:nvSpPr>
        <p:spPr>
          <a:xfrm>
            <a:off x="9055718" y="439901"/>
            <a:ext cx="1558440" cy="954107"/>
          </a:xfrm>
          <a:prstGeom prst="rect">
            <a:avLst/>
          </a:prstGeom>
          <a:noFill/>
        </p:spPr>
        <p:txBody>
          <a:bodyPr wrap="none" rtlCol="0">
            <a:spAutoFit/>
          </a:bodyPr>
          <a:lstStyle/>
          <a:p>
            <a:pPr algn="ctr"/>
            <a:r>
              <a:rPr lang="en-US" sz="2800" b="1" dirty="0">
                <a:solidFill>
                  <a:srgbClr val="FF5555"/>
                </a:solidFill>
              </a:rPr>
              <a:t>Motor &amp;</a:t>
            </a:r>
          </a:p>
          <a:p>
            <a:pPr algn="ctr"/>
            <a:r>
              <a:rPr lang="en-US" sz="2800" b="1" dirty="0">
                <a:solidFill>
                  <a:srgbClr val="FF5555"/>
                </a:solidFill>
              </a:rPr>
              <a:t> Planning</a:t>
            </a:r>
          </a:p>
        </p:txBody>
      </p:sp>
      <p:cxnSp>
        <p:nvCxnSpPr>
          <p:cNvPr id="53" name="Straight Connector 52">
            <a:extLst>
              <a:ext uri="{FF2B5EF4-FFF2-40B4-BE49-F238E27FC236}">
                <a16:creationId xmlns:a16="http://schemas.microsoft.com/office/drawing/2014/main" id="{BE678651-570C-4E34-A983-D1F2A181A879}"/>
              </a:ext>
            </a:extLst>
          </p:cNvPr>
          <p:cNvCxnSpPr>
            <a:cxnSpLocks/>
            <a:stCxn id="48" idx="5"/>
            <a:endCxn id="47" idx="2"/>
          </p:cNvCxnSpPr>
          <p:nvPr/>
        </p:nvCxnSpPr>
        <p:spPr>
          <a:xfrm>
            <a:off x="7052735" y="2250123"/>
            <a:ext cx="689838" cy="335442"/>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9290F7D4-A977-4897-8886-BC82E325C2B1}"/>
              </a:ext>
            </a:extLst>
          </p:cNvPr>
          <p:cNvCxnSpPr>
            <a:cxnSpLocks/>
            <a:stCxn id="45" idx="3"/>
            <a:endCxn id="48" idx="7"/>
          </p:cNvCxnSpPr>
          <p:nvPr/>
        </p:nvCxnSpPr>
        <p:spPr>
          <a:xfrm flipH="1">
            <a:off x="7052735" y="1868054"/>
            <a:ext cx="498708" cy="21521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2DB3B9A-68F4-4298-BF0B-1F00FEC6D80A}"/>
              </a:ext>
            </a:extLst>
          </p:cNvPr>
          <p:cNvCxnSpPr>
            <a:cxnSpLocks/>
            <a:stCxn id="49" idx="3"/>
            <a:endCxn id="47" idx="7"/>
          </p:cNvCxnSpPr>
          <p:nvPr/>
        </p:nvCxnSpPr>
        <p:spPr>
          <a:xfrm flipH="1">
            <a:off x="7943989" y="1304244"/>
            <a:ext cx="474864" cy="1197892"/>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213C8E4-4E3D-4354-A5AE-A4F2555C95EE}"/>
              </a:ext>
            </a:extLst>
          </p:cNvPr>
          <p:cNvCxnSpPr>
            <a:cxnSpLocks/>
            <a:stCxn id="50" idx="3"/>
            <a:endCxn id="48" idx="0"/>
          </p:cNvCxnSpPr>
          <p:nvPr/>
        </p:nvCxnSpPr>
        <p:spPr>
          <a:xfrm flipH="1">
            <a:off x="6969306" y="916089"/>
            <a:ext cx="557942" cy="113261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2F2C20E-27AA-4D14-825E-BDDF80343028}"/>
              </a:ext>
            </a:extLst>
          </p:cNvPr>
          <p:cNvCxnSpPr>
            <a:cxnSpLocks/>
            <a:stCxn id="50" idx="5"/>
            <a:endCxn id="46" idx="0"/>
          </p:cNvCxnSpPr>
          <p:nvPr/>
        </p:nvCxnSpPr>
        <p:spPr>
          <a:xfrm>
            <a:off x="7694106" y="916089"/>
            <a:ext cx="1012437" cy="98710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FD3BE69D-C879-41D7-BCBC-4DD757CEA154}"/>
              </a:ext>
            </a:extLst>
          </p:cNvPr>
          <p:cNvCxnSpPr>
            <a:cxnSpLocks/>
            <a:stCxn id="49" idx="2"/>
            <a:endCxn id="45" idx="7"/>
          </p:cNvCxnSpPr>
          <p:nvPr/>
        </p:nvCxnSpPr>
        <p:spPr>
          <a:xfrm flipH="1">
            <a:off x="7718301" y="1220815"/>
            <a:ext cx="665994" cy="48038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465329B-DCF2-4683-BC43-34847EA2CA4E}"/>
              </a:ext>
            </a:extLst>
          </p:cNvPr>
          <p:cNvCxnSpPr>
            <a:cxnSpLocks/>
            <a:stCxn id="46" idx="3"/>
          </p:cNvCxnSpPr>
          <p:nvPr/>
        </p:nvCxnSpPr>
        <p:spPr>
          <a:xfrm flipH="1">
            <a:off x="7087293" y="2104606"/>
            <a:ext cx="1535821" cy="5929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8163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9974-DE18-427F-BE42-C511E0E1A96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tretch>
            <a:fillRect/>
          </a:stretch>
        </p:blipFill>
        <p:spPr>
          <a:xfrm flipH="1">
            <a:off x="1078730" y="-17027"/>
            <a:ext cx="10021069" cy="6296066"/>
          </a:xfrm>
          <a:prstGeom prst="rect">
            <a:avLst/>
          </a:prstGeom>
        </p:spPr>
      </p:pic>
      <p:sp>
        <p:nvSpPr>
          <p:cNvPr id="38" name="Rectangle 37">
            <a:extLst>
              <a:ext uri="{FF2B5EF4-FFF2-40B4-BE49-F238E27FC236}">
                <a16:creationId xmlns:a16="http://schemas.microsoft.com/office/drawing/2014/main" id="{6392A5BE-3B55-4CAD-A5F9-304A0815E790}"/>
              </a:ext>
            </a:extLst>
          </p:cNvPr>
          <p:cNvSpPr/>
          <p:nvPr/>
        </p:nvSpPr>
        <p:spPr>
          <a:xfrm>
            <a:off x="1197969" y="-12149"/>
            <a:ext cx="9956800" cy="6311900"/>
          </a:xfrm>
          <a:prstGeom prst="rect">
            <a:avLst/>
          </a:prstGeom>
          <a:solidFill>
            <a:srgbClr val="FFFFFF">
              <a:alpha val="85098"/>
            </a:srgb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4479F61-DB8F-456C-9405-FAED16F28BD2}"/>
              </a:ext>
            </a:extLst>
          </p:cNvPr>
          <p:cNvSpPr txBox="1"/>
          <p:nvPr/>
        </p:nvSpPr>
        <p:spPr>
          <a:xfrm>
            <a:off x="402231" y="271685"/>
            <a:ext cx="65319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a:t>The brain </a:t>
            </a:r>
            <a:r>
              <a:rPr lang="en-US" sz="3600" b="1" dirty="0">
                <a:solidFill>
                  <a:srgbClr val="7030A0"/>
                </a:solidFill>
              </a:rPr>
              <a:t>interprets things.</a:t>
            </a:r>
          </a:p>
        </p:txBody>
      </p:sp>
      <p:sp>
        <p:nvSpPr>
          <p:cNvPr id="11" name="TextBox 10">
            <a:extLst>
              <a:ext uri="{FF2B5EF4-FFF2-40B4-BE49-F238E27FC236}">
                <a16:creationId xmlns:a16="http://schemas.microsoft.com/office/drawing/2014/main" id="{508671CA-74DB-4288-A47A-C53477C840B0}"/>
              </a:ext>
            </a:extLst>
          </p:cNvPr>
          <p:cNvSpPr txBox="1"/>
          <p:nvPr/>
        </p:nvSpPr>
        <p:spPr>
          <a:xfrm>
            <a:off x="1155623" y="4860917"/>
            <a:ext cx="1759264" cy="954107"/>
          </a:xfrm>
          <a:prstGeom prst="rect">
            <a:avLst/>
          </a:prstGeom>
          <a:noFill/>
        </p:spPr>
        <p:txBody>
          <a:bodyPr wrap="none" rtlCol="0">
            <a:spAutoFit/>
          </a:bodyPr>
          <a:lstStyle/>
          <a:p>
            <a:pPr algn="ctr"/>
            <a:r>
              <a:rPr lang="en-US" sz="2800" b="1" dirty="0">
                <a:solidFill>
                  <a:schemeClr val="accent1"/>
                </a:solidFill>
              </a:rPr>
              <a:t>Visual</a:t>
            </a:r>
          </a:p>
          <a:p>
            <a:pPr algn="ctr"/>
            <a:r>
              <a:rPr lang="en-US" sz="2800" b="1" dirty="0">
                <a:solidFill>
                  <a:schemeClr val="accent1"/>
                </a:solidFill>
              </a:rPr>
              <a:t>Processing</a:t>
            </a:r>
          </a:p>
        </p:txBody>
      </p:sp>
      <p:sp>
        <p:nvSpPr>
          <p:cNvPr id="26" name="Oval 25">
            <a:extLst>
              <a:ext uri="{FF2B5EF4-FFF2-40B4-BE49-F238E27FC236}">
                <a16:creationId xmlns:a16="http://schemas.microsoft.com/office/drawing/2014/main" id="{B22B94C3-8670-4D91-8558-AF1688702A5F}"/>
              </a:ext>
            </a:extLst>
          </p:cNvPr>
          <p:cNvSpPr/>
          <p:nvPr/>
        </p:nvSpPr>
        <p:spPr>
          <a:xfrm>
            <a:off x="2169303" y="3990627"/>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04AF8C8-91AC-47CD-9B96-7727CE891070}"/>
              </a:ext>
            </a:extLst>
          </p:cNvPr>
          <p:cNvSpPr/>
          <p:nvPr/>
        </p:nvSpPr>
        <p:spPr>
          <a:xfrm>
            <a:off x="4056139" y="3650008"/>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F0A2BB5-556E-4023-B326-25952D65577D}"/>
              </a:ext>
            </a:extLst>
          </p:cNvPr>
          <p:cNvSpPr/>
          <p:nvPr/>
        </p:nvSpPr>
        <p:spPr>
          <a:xfrm>
            <a:off x="3511666"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20DB012-8158-4FE8-BAF2-BEF973B2FA20}"/>
              </a:ext>
            </a:extLst>
          </p:cNvPr>
          <p:cNvSpPr/>
          <p:nvPr/>
        </p:nvSpPr>
        <p:spPr>
          <a:xfrm>
            <a:off x="2609297" y="3238461"/>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9E20C89-B289-4AEF-A15F-1A3E6C098D8E}"/>
              </a:ext>
            </a:extLst>
          </p:cNvPr>
          <p:cNvSpPr/>
          <p:nvPr/>
        </p:nvSpPr>
        <p:spPr>
          <a:xfrm>
            <a:off x="2678913"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72E17561-11CC-4A66-B48D-995D1AA1C3DC}"/>
              </a:ext>
            </a:extLst>
          </p:cNvPr>
          <p:cNvCxnSpPr>
            <a:cxnSpLocks/>
            <a:stCxn id="26" idx="6"/>
          </p:cNvCxnSpPr>
          <p:nvPr/>
        </p:nvCxnSpPr>
        <p:spPr>
          <a:xfrm flipV="1">
            <a:off x="2405277" y="3879427"/>
            <a:ext cx="619730" cy="229187"/>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9E7D09F-A40E-41B5-9572-FE962E58DD6C}"/>
              </a:ext>
            </a:extLst>
          </p:cNvPr>
          <p:cNvCxnSpPr>
            <a:cxnSpLocks/>
            <a:stCxn id="30" idx="7"/>
          </p:cNvCxnSpPr>
          <p:nvPr/>
        </p:nvCxnSpPr>
        <p:spPr>
          <a:xfrm flipV="1">
            <a:off x="2880329" y="3962856"/>
            <a:ext cx="179236" cy="62955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F94F071-9BA7-498C-A719-871AE83E0D45}"/>
              </a:ext>
            </a:extLst>
          </p:cNvPr>
          <p:cNvCxnSpPr>
            <a:cxnSpLocks/>
            <a:endCxn id="28" idx="1"/>
          </p:cNvCxnSpPr>
          <p:nvPr/>
        </p:nvCxnSpPr>
        <p:spPr>
          <a:xfrm>
            <a:off x="3226423" y="3962856"/>
            <a:ext cx="319801" cy="629555"/>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1BFA563-567E-49F9-A0B4-9CF86643682B}"/>
              </a:ext>
            </a:extLst>
          </p:cNvPr>
          <p:cNvCxnSpPr>
            <a:cxnSpLocks/>
            <a:stCxn id="30" idx="6"/>
            <a:endCxn id="27" idx="3"/>
          </p:cNvCxnSpPr>
          <p:nvPr/>
        </p:nvCxnSpPr>
        <p:spPr>
          <a:xfrm flipV="1">
            <a:off x="2914887" y="3851424"/>
            <a:ext cx="1175810" cy="82441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54FAE43-A94F-495C-A815-A9B356DE211D}"/>
              </a:ext>
            </a:extLst>
          </p:cNvPr>
          <p:cNvCxnSpPr>
            <a:cxnSpLocks/>
            <a:stCxn id="29" idx="6"/>
            <a:endCxn id="27" idx="1"/>
          </p:cNvCxnSpPr>
          <p:nvPr/>
        </p:nvCxnSpPr>
        <p:spPr>
          <a:xfrm>
            <a:off x="2845271" y="3356448"/>
            <a:ext cx="1245426" cy="32811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043082-356B-4857-9E64-2F8A59922B1D}"/>
              </a:ext>
            </a:extLst>
          </p:cNvPr>
          <p:cNvCxnSpPr>
            <a:cxnSpLocks/>
            <a:stCxn id="26" idx="7"/>
          </p:cNvCxnSpPr>
          <p:nvPr/>
        </p:nvCxnSpPr>
        <p:spPr>
          <a:xfrm flipV="1">
            <a:off x="2370719" y="3494365"/>
            <a:ext cx="270760" cy="530820"/>
          </a:xfrm>
          <a:prstGeom prst="line">
            <a:avLst/>
          </a:prstGeom>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B9CAAF57-F23D-4A41-82A8-9F610805343D}"/>
              </a:ext>
            </a:extLst>
          </p:cNvPr>
          <p:cNvSpPr/>
          <p:nvPr/>
        </p:nvSpPr>
        <p:spPr>
          <a:xfrm>
            <a:off x="1981673" y="2647836"/>
            <a:ext cx="2549669" cy="2433978"/>
          </a:xfrm>
          <a:prstGeom prst="ellipse">
            <a:avLst/>
          </a:prstGeom>
          <a:solidFill>
            <a:srgbClr val="1CADE4">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06716-EB1B-45C1-BD3F-1B0104343010}"/>
              </a:ext>
            </a:extLst>
          </p:cNvPr>
          <p:cNvSpPr/>
          <p:nvPr/>
        </p:nvSpPr>
        <p:spPr>
          <a:xfrm>
            <a:off x="3025007" y="3761440"/>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A3A994-0D58-4F30-AD37-986DC441B3EA}"/>
              </a:ext>
            </a:extLst>
          </p:cNvPr>
          <p:cNvSpPr/>
          <p:nvPr/>
        </p:nvSpPr>
        <p:spPr>
          <a:xfrm>
            <a:off x="4945707" y="2819402"/>
            <a:ext cx="3018504" cy="1735394"/>
          </a:xfrm>
          <a:prstGeom prst="ellipse">
            <a:avLst/>
          </a:prstGeom>
          <a:solidFill>
            <a:srgbClr val="3E8853">
              <a:alpha val="14902"/>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B6ECA2F-6805-4146-B100-E8724C9179A3}"/>
              </a:ext>
            </a:extLst>
          </p:cNvPr>
          <p:cNvSpPr/>
          <p:nvPr/>
        </p:nvSpPr>
        <p:spPr>
          <a:xfrm>
            <a:off x="6076416" y="3061523"/>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3CD3ABE-5DE0-4724-A2EB-3F10440B1BD9}"/>
              </a:ext>
            </a:extLst>
          </p:cNvPr>
          <p:cNvSpPr/>
          <p:nvPr/>
        </p:nvSpPr>
        <p:spPr>
          <a:xfrm>
            <a:off x="7138299" y="3401965"/>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B3B020-EB52-4387-BA09-EA91F646CBA7}"/>
              </a:ext>
            </a:extLst>
          </p:cNvPr>
          <p:cNvSpPr/>
          <p:nvPr/>
        </p:nvSpPr>
        <p:spPr>
          <a:xfrm>
            <a:off x="6513951" y="4104971"/>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FE28004-9DD8-4142-98A6-827E4FF7E884}"/>
              </a:ext>
            </a:extLst>
          </p:cNvPr>
          <p:cNvSpPr/>
          <p:nvPr/>
        </p:nvSpPr>
        <p:spPr>
          <a:xfrm>
            <a:off x="5343913" y="3743637"/>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5AE8EA6-A01A-4D6B-9581-6028687B7E89}"/>
              </a:ext>
            </a:extLst>
          </p:cNvPr>
          <p:cNvCxnSpPr>
            <a:cxnSpLocks/>
            <a:stCxn id="23" idx="5"/>
            <a:endCxn id="22" idx="1"/>
          </p:cNvCxnSpPr>
          <p:nvPr/>
        </p:nvCxnSpPr>
        <p:spPr>
          <a:xfrm>
            <a:off x="5545329" y="3945053"/>
            <a:ext cx="1003180" cy="194476"/>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C4F266-9D33-44EA-803E-E8FFB9AEF81A}"/>
              </a:ext>
            </a:extLst>
          </p:cNvPr>
          <p:cNvCxnSpPr>
            <a:cxnSpLocks/>
            <a:stCxn id="20" idx="4"/>
            <a:endCxn id="22" idx="0"/>
          </p:cNvCxnSpPr>
          <p:nvPr/>
        </p:nvCxnSpPr>
        <p:spPr>
          <a:xfrm>
            <a:off x="6194403" y="3297497"/>
            <a:ext cx="437535" cy="807474"/>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1776C4C-0F23-470C-AA6A-33B75167A8E2}"/>
              </a:ext>
            </a:extLst>
          </p:cNvPr>
          <p:cNvCxnSpPr>
            <a:cxnSpLocks/>
            <a:stCxn id="21" idx="2"/>
            <a:endCxn id="23" idx="7"/>
          </p:cNvCxnSpPr>
          <p:nvPr/>
        </p:nvCxnSpPr>
        <p:spPr>
          <a:xfrm flipH="1">
            <a:off x="5545329" y="3519952"/>
            <a:ext cx="1592970" cy="25824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7BD12FB-5729-44AF-A949-4DAFC4105A69}"/>
              </a:ext>
            </a:extLst>
          </p:cNvPr>
          <p:cNvCxnSpPr>
            <a:cxnSpLocks/>
            <a:stCxn id="20" idx="6"/>
            <a:endCxn id="21" idx="2"/>
          </p:cNvCxnSpPr>
          <p:nvPr/>
        </p:nvCxnSpPr>
        <p:spPr>
          <a:xfrm>
            <a:off x="6312390" y="3179510"/>
            <a:ext cx="825909" cy="34044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DD58752-1310-439E-9D89-F061CAD48CCF}"/>
              </a:ext>
            </a:extLst>
          </p:cNvPr>
          <p:cNvCxnSpPr>
            <a:cxnSpLocks/>
            <a:stCxn id="21" idx="3"/>
            <a:endCxn id="22" idx="7"/>
          </p:cNvCxnSpPr>
          <p:nvPr/>
        </p:nvCxnSpPr>
        <p:spPr>
          <a:xfrm flipH="1">
            <a:off x="6715367" y="3603381"/>
            <a:ext cx="457490" cy="536148"/>
          </a:xfrm>
          <a:prstGeom prst="line">
            <a:avLst/>
          </a:prstGeom>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C016DB2-3B4C-4F73-BF4D-C3E8B574DE32}"/>
              </a:ext>
            </a:extLst>
          </p:cNvPr>
          <p:cNvSpPr txBox="1"/>
          <p:nvPr/>
        </p:nvSpPr>
        <p:spPr>
          <a:xfrm>
            <a:off x="8243544" y="4414230"/>
            <a:ext cx="1759264" cy="954107"/>
          </a:xfrm>
          <a:prstGeom prst="rect">
            <a:avLst/>
          </a:prstGeom>
          <a:noFill/>
        </p:spPr>
        <p:txBody>
          <a:bodyPr wrap="none" rtlCol="0">
            <a:spAutoFit/>
          </a:bodyPr>
          <a:lstStyle/>
          <a:p>
            <a:pPr algn="ctr"/>
            <a:r>
              <a:rPr lang="en-US" sz="2800" b="1" dirty="0">
                <a:solidFill>
                  <a:schemeClr val="accent5"/>
                </a:solidFill>
              </a:rPr>
              <a:t>Auditory </a:t>
            </a:r>
          </a:p>
          <a:p>
            <a:pPr algn="ctr"/>
            <a:r>
              <a:rPr lang="en-US" sz="2800" b="1" dirty="0">
                <a:solidFill>
                  <a:schemeClr val="accent5"/>
                </a:solidFill>
              </a:rPr>
              <a:t>Processing</a:t>
            </a:r>
          </a:p>
        </p:txBody>
      </p:sp>
      <p:sp>
        <p:nvSpPr>
          <p:cNvPr id="44" name="Oval 43">
            <a:extLst>
              <a:ext uri="{FF2B5EF4-FFF2-40B4-BE49-F238E27FC236}">
                <a16:creationId xmlns:a16="http://schemas.microsoft.com/office/drawing/2014/main" id="{6C5366D0-FCB0-4807-A86C-C67051FD5389}"/>
              </a:ext>
            </a:extLst>
          </p:cNvPr>
          <p:cNvSpPr/>
          <p:nvPr/>
        </p:nvSpPr>
        <p:spPr>
          <a:xfrm>
            <a:off x="6631938" y="578961"/>
            <a:ext cx="2306874" cy="2339811"/>
          </a:xfrm>
          <a:prstGeom prst="ellipse">
            <a:avLst/>
          </a:prstGeom>
          <a:solidFill>
            <a:srgbClr val="FF5555">
              <a:alpha val="14902"/>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F15F9E9-AA4E-4FE7-A4D8-4E9A8A2E01C9}"/>
              </a:ext>
            </a:extLst>
          </p:cNvPr>
          <p:cNvSpPr/>
          <p:nvPr/>
        </p:nvSpPr>
        <p:spPr>
          <a:xfrm>
            <a:off x="7516885" y="1666638"/>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E302C1F-4895-4803-9FEA-9E4CCBC43B22}"/>
              </a:ext>
            </a:extLst>
          </p:cNvPr>
          <p:cNvSpPr/>
          <p:nvPr/>
        </p:nvSpPr>
        <p:spPr>
          <a:xfrm>
            <a:off x="8588556" y="1903190"/>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C757142-F6B8-464D-89A9-BFCDD405E8EA}"/>
              </a:ext>
            </a:extLst>
          </p:cNvPr>
          <p:cNvSpPr/>
          <p:nvPr/>
        </p:nvSpPr>
        <p:spPr>
          <a:xfrm>
            <a:off x="7742573" y="2467578"/>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54F4F1-49CA-4061-8715-64EC1F1BE181}"/>
              </a:ext>
            </a:extLst>
          </p:cNvPr>
          <p:cNvSpPr/>
          <p:nvPr/>
        </p:nvSpPr>
        <p:spPr>
          <a:xfrm>
            <a:off x="6851319" y="2048707"/>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471A5E1-BAC0-4990-A24C-0FFC88078CA0}"/>
              </a:ext>
            </a:extLst>
          </p:cNvPr>
          <p:cNvSpPr/>
          <p:nvPr/>
        </p:nvSpPr>
        <p:spPr>
          <a:xfrm>
            <a:off x="8384295" y="1102828"/>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631E3E4-6B8F-41B2-83A4-D1C3B90A6624}"/>
              </a:ext>
            </a:extLst>
          </p:cNvPr>
          <p:cNvSpPr/>
          <p:nvPr/>
        </p:nvSpPr>
        <p:spPr>
          <a:xfrm>
            <a:off x="7492690" y="714673"/>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B5B15E0-C926-47D8-B1AF-5C4DF8163673}"/>
              </a:ext>
            </a:extLst>
          </p:cNvPr>
          <p:cNvSpPr txBox="1"/>
          <p:nvPr/>
        </p:nvSpPr>
        <p:spPr>
          <a:xfrm>
            <a:off x="9055718" y="439901"/>
            <a:ext cx="1558440" cy="954107"/>
          </a:xfrm>
          <a:prstGeom prst="rect">
            <a:avLst/>
          </a:prstGeom>
          <a:noFill/>
        </p:spPr>
        <p:txBody>
          <a:bodyPr wrap="none" rtlCol="0">
            <a:spAutoFit/>
          </a:bodyPr>
          <a:lstStyle/>
          <a:p>
            <a:pPr algn="ctr"/>
            <a:r>
              <a:rPr lang="en-US" sz="2800" b="1" dirty="0">
                <a:solidFill>
                  <a:srgbClr val="FF5555"/>
                </a:solidFill>
              </a:rPr>
              <a:t>Motor &amp;</a:t>
            </a:r>
          </a:p>
          <a:p>
            <a:pPr algn="ctr"/>
            <a:r>
              <a:rPr lang="en-US" sz="2800" b="1" dirty="0">
                <a:solidFill>
                  <a:srgbClr val="FF5555"/>
                </a:solidFill>
              </a:rPr>
              <a:t> Planning</a:t>
            </a:r>
          </a:p>
        </p:txBody>
      </p:sp>
      <p:cxnSp>
        <p:nvCxnSpPr>
          <p:cNvPr id="53" name="Straight Connector 52">
            <a:extLst>
              <a:ext uri="{FF2B5EF4-FFF2-40B4-BE49-F238E27FC236}">
                <a16:creationId xmlns:a16="http://schemas.microsoft.com/office/drawing/2014/main" id="{BE678651-570C-4E34-A983-D1F2A181A879}"/>
              </a:ext>
            </a:extLst>
          </p:cNvPr>
          <p:cNvCxnSpPr>
            <a:cxnSpLocks/>
            <a:stCxn id="48" idx="5"/>
            <a:endCxn id="47" idx="2"/>
          </p:cNvCxnSpPr>
          <p:nvPr/>
        </p:nvCxnSpPr>
        <p:spPr>
          <a:xfrm>
            <a:off x="7052735" y="2250123"/>
            <a:ext cx="689838" cy="335442"/>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9290F7D4-A977-4897-8886-BC82E325C2B1}"/>
              </a:ext>
            </a:extLst>
          </p:cNvPr>
          <p:cNvCxnSpPr>
            <a:cxnSpLocks/>
            <a:stCxn id="45" idx="3"/>
            <a:endCxn id="48" idx="7"/>
          </p:cNvCxnSpPr>
          <p:nvPr/>
        </p:nvCxnSpPr>
        <p:spPr>
          <a:xfrm flipH="1">
            <a:off x="7052735" y="1868054"/>
            <a:ext cx="498708" cy="21521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2DB3B9A-68F4-4298-BF0B-1F00FEC6D80A}"/>
              </a:ext>
            </a:extLst>
          </p:cNvPr>
          <p:cNvCxnSpPr>
            <a:cxnSpLocks/>
            <a:stCxn id="49" idx="3"/>
            <a:endCxn id="47" idx="7"/>
          </p:cNvCxnSpPr>
          <p:nvPr/>
        </p:nvCxnSpPr>
        <p:spPr>
          <a:xfrm flipH="1">
            <a:off x="7943989" y="1304244"/>
            <a:ext cx="474864" cy="1197892"/>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213C8E4-4E3D-4354-A5AE-A4F2555C95EE}"/>
              </a:ext>
            </a:extLst>
          </p:cNvPr>
          <p:cNvCxnSpPr>
            <a:cxnSpLocks/>
            <a:stCxn id="50" idx="3"/>
            <a:endCxn id="48" idx="0"/>
          </p:cNvCxnSpPr>
          <p:nvPr/>
        </p:nvCxnSpPr>
        <p:spPr>
          <a:xfrm flipH="1">
            <a:off x="6969306" y="916089"/>
            <a:ext cx="557942" cy="113261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2F2C20E-27AA-4D14-825E-BDDF80343028}"/>
              </a:ext>
            </a:extLst>
          </p:cNvPr>
          <p:cNvCxnSpPr>
            <a:cxnSpLocks/>
            <a:stCxn id="50" idx="5"/>
            <a:endCxn id="46" idx="0"/>
          </p:cNvCxnSpPr>
          <p:nvPr/>
        </p:nvCxnSpPr>
        <p:spPr>
          <a:xfrm>
            <a:off x="7694106" y="916089"/>
            <a:ext cx="1012437" cy="98710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FD3BE69D-C879-41D7-BCBC-4DD757CEA154}"/>
              </a:ext>
            </a:extLst>
          </p:cNvPr>
          <p:cNvCxnSpPr>
            <a:cxnSpLocks/>
            <a:stCxn id="49" idx="2"/>
            <a:endCxn id="45" idx="7"/>
          </p:cNvCxnSpPr>
          <p:nvPr/>
        </p:nvCxnSpPr>
        <p:spPr>
          <a:xfrm flipH="1">
            <a:off x="7718301" y="1220815"/>
            <a:ext cx="665994" cy="48038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465329B-DCF2-4683-BC43-34847EA2CA4E}"/>
              </a:ext>
            </a:extLst>
          </p:cNvPr>
          <p:cNvCxnSpPr>
            <a:cxnSpLocks/>
            <a:stCxn id="46" idx="3"/>
          </p:cNvCxnSpPr>
          <p:nvPr/>
        </p:nvCxnSpPr>
        <p:spPr>
          <a:xfrm flipH="1">
            <a:off x="7087293" y="2104606"/>
            <a:ext cx="1535821" cy="59296"/>
          </a:xfrm>
          <a:prstGeom prst="line">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ED2B06C4-A590-4FD3-A9B2-A03B36FD00DA}"/>
              </a:ext>
            </a:extLst>
          </p:cNvPr>
          <p:cNvSpPr txBox="1"/>
          <p:nvPr/>
        </p:nvSpPr>
        <p:spPr>
          <a:xfrm>
            <a:off x="10309586" y="2879394"/>
            <a:ext cx="1759264" cy="954107"/>
          </a:xfrm>
          <a:prstGeom prst="rect">
            <a:avLst/>
          </a:prstGeom>
          <a:noFill/>
        </p:spPr>
        <p:txBody>
          <a:bodyPr wrap="none" rtlCol="0">
            <a:spAutoFit/>
          </a:bodyPr>
          <a:lstStyle/>
          <a:p>
            <a:pPr algn="ctr"/>
            <a:r>
              <a:rPr lang="en-US" sz="2800" b="1" dirty="0">
                <a:solidFill>
                  <a:srgbClr val="7030A0"/>
                </a:solidFill>
              </a:rPr>
              <a:t>Semantic </a:t>
            </a:r>
          </a:p>
          <a:p>
            <a:pPr algn="ctr"/>
            <a:r>
              <a:rPr lang="en-US" sz="2800" b="1" dirty="0">
                <a:solidFill>
                  <a:srgbClr val="7030A0"/>
                </a:solidFill>
              </a:rPr>
              <a:t>Processing</a:t>
            </a:r>
          </a:p>
        </p:txBody>
      </p:sp>
      <p:sp>
        <p:nvSpPr>
          <p:cNvPr id="60" name="Oval 59">
            <a:extLst>
              <a:ext uri="{FF2B5EF4-FFF2-40B4-BE49-F238E27FC236}">
                <a16:creationId xmlns:a16="http://schemas.microsoft.com/office/drawing/2014/main" id="{FAFD4A0E-C914-43F8-BF8F-2900EF02E94A}"/>
              </a:ext>
            </a:extLst>
          </p:cNvPr>
          <p:cNvSpPr/>
          <p:nvPr/>
        </p:nvSpPr>
        <p:spPr>
          <a:xfrm>
            <a:off x="5667815" y="4554796"/>
            <a:ext cx="2511200" cy="1217198"/>
          </a:xfrm>
          <a:prstGeom prst="ellipse">
            <a:avLst/>
          </a:prstGeom>
          <a:solidFill>
            <a:srgbClr val="5555FF">
              <a:alpha val="14902"/>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1" name="Oval 60">
            <a:extLst>
              <a:ext uri="{FF2B5EF4-FFF2-40B4-BE49-F238E27FC236}">
                <a16:creationId xmlns:a16="http://schemas.microsoft.com/office/drawing/2014/main" id="{B31C956F-B6C7-4F05-83C1-514433602AF8}"/>
              </a:ext>
            </a:extLst>
          </p:cNvPr>
          <p:cNvSpPr/>
          <p:nvPr/>
        </p:nvSpPr>
        <p:spPr>
          <a:xfrm>
            <a:off x="4038066" y="1745844"/>
            <a:ext cx="1247225" cy="923111"/>
          </a:xfrm>
          <a:prstGeom prst="ellipse">
            <a:avLst/>
          </a:prstGeom>
          <a:solidFill>
            <a:srgbClr val="5555FF">
              <a:alpha val="14902"/>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2" name="Oval 61">
            <a:extLst>
              <a:ext uri="{FF2B5EF4-FFF2-40B4-BE49-F238E27FC236}">
                <a16:creationId xmlns:a16="http://schemas.microsoft.com/office/drawing/2014/main" id="{76EDD733-80BB-4DFA-AF47-AC6ACFC5ED3D}"/>
              </a:ext>
            </a:extLst>
          </p:cNvPr>
          <p:cNvSpPr/>
          <p:nvPr/>
        </p:nvSpPr>
        <p:spPr>
          <a:xfrm>
            <a:off x="9055718" y="2941793"/>
            <a:ext cx="1247225" cy="923111"/>
          </a:xfrm>
          <a:prstGeom prst="ellipse">
            <a:avLst/>
          </a:prstGeom>
          <a:solidFill>
            <a:srgbClr val="5555FF">
              <a:alpha val="14902"/>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1E4359AE-5B5A-4133-9410-BE9341D4F991}"/>
              </a:ext>
            </a:extLst>
          </p:cNvPr>
          <p:cNvGrpSpPr/>
          <p:nvPr/>
        </p:nvGrpSpPr>
        <p:grpSpPr>
          <a:xfrm flipV="1">
            <a:off x="5824843" y="4617047"/>
            <a:ext cx="2030360" cy="938980"/>
            <a:chOff x="5836049" y="4774430"/>
            <a:chExt cx="2030360" cy="938980"/>
          </a:xfrm>
        </p:grpSpPr>
        <p:sp>
          <p:nvSpPr>
            <p:cNvPr id="63" name="Oval 62">
              <a:extLst>
                <a:ext uri="{FF2B5EF4-FFF2-40B4-BE49-F238E27FC236}">
                  <a16:creationId xmlns:a16="http://schemas.microsoft.com/office/drawing/2014/main" id="{44076B78-E60A-4DF1-BC4E-277A3EB30048}"/>
                </a:ext>
              </a:extLst>
            </p:cNvPr>
            <p:cNvSpPr/>
            <p:nvPr/>
          </p:nvSpPr>
          <p:spPr>
            <a:xfrm>
              <a:off x="7630435" y="4774430"/>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DD42316-3A7B-411B-90E8-AE0E58C691B3}"/>
                </a:ext>
              </a:extLst>
            </p:cNvPr>
            <p:cNvSpPr/>
            <p:nvPr/>
          </p:nvSpPr>
          <p:spPr>
            <a:xfrm>
              <a:off x="7006087" y="5477436"/>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A385E8F-59B8-48E5-AB61-E73244EA0B48}"/>
                </a:ext>
              </a:extLst>
            </p:cNvPr>
            <p:cNvSpPr/>
            <p:nvPr/>
          </p:nvSpPr>
          <p:spPr>
            <a:xfrm>
              <a:off x="5836049" y="5116102"/>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90CD4657-E5FE-4361-9B73-2832E98455DA}"/>
                </a:ext>
              </a:extLst>
            </p:cNvPr>
            <p:cNvCxnSpPr>
              <a:cxnSpLocks/>
              <a:stCxn id="65" idx="5"/>
              <a:endCxn id="64" idx="1"/>
            </p:cNvCxnSpPr>
            <p:nvPr/>
          </p:nvCxnSpPr>
          <p:spPr>
            <a:xfrm>
              <a:off x="6037465" y="5317518"/>
              <a:ext cx="1003180" cy="194476"/>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BDCD1C10-117B-4E00-9408-D8A111315F00}"/>
                </a:ext>
              </a:extLst>
            </p:cNvPr>
            <p:cNvCxnSpPr>
              <a:cxnSpLocks/>
              <a:stCxn id="63" idx="2"/>
              <a:endCxn id="65" idx="7"/>
            </p:cNvCxnSpPr>
            <p:nvPr/>
          </p:nvCxnSpPr>
          <p:spPr>
            <a:xfrm flipH="1">
              <a:off x="6037465" y="4892417"/>
              <a:ext cx="1592970" cy="258243"/>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D21E8462-6499-4C7F-A0E8-649F39DDBA7C}"/>
                </a:ext>
              </a:extLst>
            </p:cNvPr>
            <p:cNvCxnSpPr>
              <a:cxnSpLocks/>
              <a:stCxn id="63" idx="3"/>
              <a:endCxn id="64" idx="7"/>
            </p:cNvCxnSpPr>
            <p:nvPr/>
          </p:nvCxnSpPr>
          <p:spPr>
            <a:xfrm flipH="1">
              <a:off x="7207503" y="4975846"/>
              <a:ext cx="457490" cy="536148"/>
            </a:xfrm>
            <a:prstGeom prst="line">
              <a:avLst/>
            </a:prstGeom>
          </p:spPr>
          <p:style>
            <a:lnRef idx="1">
              <a:schemeClr val="dk1"/>
            </a:lnRef>
            <a:fillRef idx="0">
              <a:schemeClr val="dk1"/>
            </a:fillRef>
            <a:effectRef idx="0">
              <a:schemeClr val="dk1"/>
            </a:effectRef>
            <a:fontRef idx="minor">
              <a:schemeClr val="tx1"/>
            </a:fontRef>
          </p:style>
        </p:cxnSp>
      </p:grpSp>
      <p:sp>
        <p:nvSpPr>
          <p:cNvPr id="69" name="Oval 68">
            <a:extLst>
              <a:ext uri="{FF2B5EF4-FFF2-40B4-BE49-F238E27FC236}">
                <a16:creationId xmlns:a16="http://schemas.microsoft.com/office/drawing/2014/main" id="{854D44C8-CBE8-4F90-AA6D-570C0FA899CA}"/>
              </a:ext>
            </a:extLst>
          </p:cNvPr>
          <p:cNvSpPr/>
          <p:nvPr/>
        </p:nvSpPr>
        <p:spPr>
          <a:xfrm flipV="1">
            <a:off x="4352964" y="2048707"/>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34C7528-637A-4D59-B3ED-28018F008FC5}"/>
              </a:ext>
            </a:extLst>
          </p:cNvPr>
          <p:cNvSpPr/>
          <p:nvPr/>
        </p:nvSpPr>
        <p:spPr>
          <a:xfrm flipV="1">
            <a:off x="9576825" y="3253750"/>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49FE7960-A0D0-47B3-A934-383CE921D807}"/>
              </a:ext>
            </a:extLst>
          </p:cNvPr>
          <p:cNvCxnSpPr>
            <a:cxnSpLocks/>
            <a:stCxn id="70" idx="1"/>
            <a:endCxn id="63" idx="5"/>
          </p:cNvCxnSpPr>
          <p:nvPr/>
        </p:nvCxnSpPr>
        <p:spPr>
          <a:xfrm flipH="1">
            <a:off x="7820645" y="3455166"/>
            <a:ext cx="1790738" cy="1899445"/>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49B0FAA-639E-4877-8288-E9B0B7639EB0}"/>
              </a:ext>
            </a:extLst>
          </p:cNvPr>
          <p:cNvCxnSpPr>
            <a:cxnSpLocks/>
            <a:stCxn id="70" idx="3"/>
          </p:cNvCxnSpPr>
          <p:nvPr/>
        </p:nvCxnSpPr>
        <p:spPr>
          <a:xfrm flipH="1" flipV="1">
            <a:off x="4598731" y="2197276"/>
            <a:ext cx="5012652" cy="1091032"/>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A8E5B3C7-715A-451C-962C-9654453FC1BA}"/>
              </a:ext>
            </a:extLst>
          </p:cNvPr>
          <p:cNvCxnSpPr>
            <a:cxnSpLocks/>
            <a:stCxn id="69" idx="0"/>
            <a:endCxn id="65" idx="3"/>
          </p:cNvCxnSpPr>
          <p:nvPr/>
        </p:nvCxnSpPr>
        <p:spPr>
          <a:xfrm>
            <a:off x="4470951" y="2284681"/>
            <a:ext cx="1388450" cy="272825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4248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F2CED8-D991-4C09-AC51-9E8BBE0B88A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4326"/>
          <a:stretch/>
        </p:blipFill>
        <p:spPr>
          <a:xfrm>
            <a:off x="4201132" y="0"/>
            <a:ext cx="7706271" cy="6858001"/>
          </a:xfrm>
          <a:prstGeom prst="rect">
            <a:avLst/>
          </a:prstGeom>
        </p:spPr>
      </p:pic>
      <p:sp>
        <p:nvSpPr>
          <p:cNvPr id="3" name="Title 2">
            <a:extLst>
              <a:ext uri="{FF2B5EF4-FFF2-40B4-BE49-F238E27FC236}">
                <a16:creationId xmlns:a16="http://schemas.microsoft.com/office/drawing/2014/main" id="{C23AB277-A271-4F22-A6B6-817D6EE75AA2}"/>
              </a:ext>
            </a:extLst>
          </p:cNvPr>
          <p:cNvSpPr>
            <a:spLocks noGrp="1"/>
          </p:cNvSpPr>
          <p:nvPr>
            <p:ph type="title"/>
          </p:nvPr>
        </p:nvSpPr>
        <p:spPr/>
        <p:txBody>
          <a:bodyPr/>
          <a:lstStyle/>
          <a:p>
            <a:r>
              <a:rPr lang="en-US" dirty="0"/>
              <a:t>Resting-State Networks</a:t>
            </a:r>
          </a:p>
        </p:txBody>
      </p:sp>
      <p:sp>
        <p:nvSpPr>
          <p:cNvPr id="5" name="Text Placeholder 4">
            <a:extLst>
              <a:ext uri="{FF2B5EF4-FFF2-40B4-BE49-F238E27FC236}">
                <a16:creationId xmlns:a16="http://schemas.microsoft.com/office/drawing/2014/main" id="{8EEEFF58-719E-4870-ABAF-9A8C8AAAFC64}"/>
              </a:ext>
            </a:extLst>
          </p:cNvPr>
          <p:cNvSpPr>
            <a:spLocks noGrp="1"/>
          </p:cNvSpPr>
          <p:nvPr>
            <p:ph type="body" sz="half" idx="2"/>
          </p:nvPr>
        </p:nvSpPr>
        <p:spPr/>
        <p:txBody>
          <a:bodyPr>
            <a:normAutofit/>
          </a:bodyPr>
          <a:lstStyle/>
          <a:p>
            <a:r>
              <a:rPr lang="en-US" sz="2400" dirty="0"/>
              <a:t>Modules can be identified with resting-state functional MRI</a:t>
            </a:r>
          </a:p>
          <a:p>
            <a:r>
              <a:rPr lang="en-US" sz="2400" dirty="0"/>
              <a:t>There are between 7 – 17 distinct modules in the brain</a:t>
            </a:r>
          </a:p>
          <a:p>
            <a:endParaRPr lang="en-US" sz="2400" dirty="0"/>
          </a:p>
        </p:txBody>
      </p:sp>
      <p:sp>
        <p:nvSpPr>
          <p:cNvPr id="6" name="TextBox 5">
            <a:extLst>
              <a:ext uri="{FF2B5EF4-FFF2-40B4-BE49-F238E27FC236}">
                <a16:creationId xmlns:a16="http://schemas.microsoft.com/office/drawing/2014/main" id="{8F8C0195-9571-4B54-881B-40EC041BD286}"/>
              </a:ext>
            </a:extLst>
          </p:cNvPr>
          <p:cNvSpPr txBox="1"/>
          <p:nvPr/>
        </p:nvSpPr>
        <p:spPr>
          <a:xfrm>
            <a:off x="10144260" y="6488668"/>
            <a:ext cx="2047740" cy="369332"/>
          </a:xfrm>
          <a:prstGeom prst="rect">
            <a:avLst/>
          </a:prstGeom>
          <a:noFill/>
        </p:spPr>
        <p:txBody>
          <a:bodyPr wrap="none" rtlCol="0">
            <a:spAutoFit/>
          </a:bodyPr>
          <a:lstStyle/>
          <a:p>
            <a:r>
              <a:rPr lang="en-US" dirty="0"/>
              <a:t>Buckner et al., 2013</a:t>
            </a:r>
          </a:p>
        </p:txBody>
      </p:sp>
    </p:spTree>
    <p:extLst>
      <p:ext uri="{BB962C8B-B14F-4D97-AF65-F5344CB8AC3E}">
        <p14:creationId xmlns:p14="http://schemas.microsoft.com/office/powerpoint/2010/main" val="1450879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Why modular?</a:t>
            </a:r>
          </a:p>
        </p:txBody>
      </p:sp>
      <p:graphicFrame>
        <p:nvGraphicFramePr>
          <p:cNvPr id="4" name="Diagram 3">
            <a:extLst>
              <a:ext uri="{FF2B5EF4-FFF2-40B4-BE49-F238E27FC236}">
                <a16:creationId xmlns:a16="http://schemas.microsoft.com/office/drawing/2014/main" id="{6433F8A5-4067-4260-A4D9-ED62C324320A}"/>
              </a:ext>
            </a:extLst>
          </p:cNvPr>
          <p:cNvGraphicFramePr/>
          <p:nvPr>
            <p:extLst>
              <p:ext uri="{D42A27DB-BD31-4B8C-83A1-F6EECF244321}">
                <p14:modId xmlns:p14="http://schemas.microsoft.com/office/powerpoint/2010/main" val="1885470684"/>
              </p:ext>
            </p:extLst>
          </p:nvPr>
        </p:nvGraphicFramePr>
        <p:xfrm>
          <a:off x="916535" y="2018024"/>
          <a:ext cx="6356136" cy="3444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2566C8E-DA41-4B3C-AD28-C5A5017686EF}"/>
              </a:ext>
            </a:extLst>
          </p:cNvPr>
          <p:cNvSpPr txBox="1"/>
          <p:nvPr/>
        </p:nvSpPr>
        <p:spPr>
          <a:xfrm>
            <a:off x="9995405" y="6488668"/>
            <a:ext cx="1876668" cy="369332"/>
          </a:xfrm>
          <a:prstGeom prst="rect">
            <a:avLst/>
          </a:prstGeom>
          <a:noFill/>
        </p:spPr>
        <p:txBody>
          <a:bodyPr wrap="none" rtlCol="0">
            <a:spAutoFit/>
          </a:bodyPr>
          <a:lstStyle/>
          <a:p>
            <a:r>
              <a:rPr lang="en-US" dirty="0" err="1">
                <a:solidFill>
                  <a:schemeClr val="bg1"/>
                </a:solidFill>
              </a:rPr>
              <a:t>Vertes</a:t>
            </a:r>
            <a:r>
              <a:rPr lang="en-US" dirty="0">
                <a:solidFill>
                  <a:schemeClr val="bg1"/>
                </a:solidFill>
              </a:rPr>
              <a:t> et al., 2014</a:t>
            </a:r>
          </a:p>
        </p:txBody>
      </p:sp>
      <p:pic>
        <p:nvPicPr>
          <p:cNvPr id="8" name="Picture 7">
            <a:extLst>
              <a:ext uri="{FF2B5EF4-FFF2-40B4-BE49-F238E27FC236}">
                <a16:creationId xmlns:a16="http://schemas.microsoft.com/office/drawing/2014/main" id="{4D3580AE-6A33-4868-8A88-45521E009A65}"/>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4527" b="97737" l="150" r="99250">
                        <a14:foregroundMark x1="69115" y1="12963" x2="59070" y2="5350"/>
                        <a14:foregroundMark x1="59070" y1="5350" x2="47826" y2="4321"/>
                        <a14:foregroundMark x1="47826" y1="4321" x2="29235" y2="15844"/>
                        <a14:foregroundMark x1="29235" y1="15844" x2="10195" y2="38272"/>
                        <a14:foregroundMark x1="10195" y1="38272" x2="5247" y2="51235"/>
                        <a14:foregroundMark x1="5247" y1="51235" x2="9145" y2="65638"/>
                        <a14:foregroundMark x1="9145" y1="65638" x2="29235" y2="81893"/>
                        <a14:foregroundMark x1="29235" y1="81893" x2="34333" y2="94444"/>
                        <a14:foregroundMark x1="34333" y1="94444" x2="46477" y2="93004"/>
                        <a14:foregroundMark x1="46477" y1="93004" x2="52774" y2="79630"/>
                        <a14:foregroundMark x1="52774" y1="79630" x2="75562" y2="77366"/>
                        <a14:foregroundMark x1="91454" y1="71811" x2="92504" y2="52881"/>
                        <a14:foregroundMark x1="92504" y1="52881" x2="89505" y2="45267"/>
                        <a14:foregroundMark x1="93553" y1="44239" x2="98351" y2="56790"/>
                        <a14:foregroundMark x1="98351" y1="56790" x2="94153" y2="74486"/>
                        <a14:foregroundMark x1="88906" y1="38066" x2="81709" y2="19547"/>
                        <a14:foregroundMark x1="92204" y1="42798" x2="86507" y2="29835"/>
                        <a14:foregroundMark x1="86507" y1="29835" x2="86507" y2="29835"/>
                        <a14:foregroundMark x1="81259" y1="20370" x2="65817" y2="4527"/>
                        <a14:foregroundMark x1="58321" y1="5144" x2="68066" y2="6584"/>
                        <a14:foregroundMark x1="60720" y1="4527" x2="50825" y2="5967"/>
                        <a14:foregroundMark x1="20690" y1="21811" x2="5547" y2="43210"/>
                        <a14:foregroundMark x1="5547" y1="43210" x2="2999" y2="71811"/>
                        <a14:foregroundMark x1="2999" y1="71811" x2="12894" y2="82510"/>
                        <a14:foregroundMark x1="12894" y1="82510" x2="23088" y2="84979"/>
                        <a14:foregroundMark x1="23088" y1="84979" x2="29535" y2="80658"/>
                        <a14:foregroundMark x1="7346" y1="77160" x2="17841" y2="87449"/>
                        <a14:foregroundMark x1="17841" y1="87449" x2="25637" y2="87654"/>
                        <a14:foregroundMark x1="15142" y1="85597" x2="4348" y2="76955"/>
                        <a14:foregroundMark x1="4348" y1="76955" x2="2249" y2="71193"/>
                        <a14:foregroundMark x1="31184" y1="94033" x2="42129" y2="98148"/>
                        <a14:foregroundMark x1="42129" y1="98148" x2="45727" y2="96296"/>
                        <a14:foregroundMark x1="47676" y1="97737" x2="54873" y2="84362"/>
                        <a14:foregroundMark x1="54873" y1="84362" x2="65367" y2="78601"/>
                        <a14:foregroundMark x1="65367" y1="78601" x2="66717" y2="78601"/>
                        <a14:foregroundMark x1="61019" y1="86214" x2="85157" y2="74074"/>
                        <a14:foregroundMark x1="81409" y1="79630" x2="90105" y2="73457"/>
                        <a14:foregroundMark x1="97601" y1="78601" x2="80360" y2="79630"/>
                        <a14:foregroundMark x1="96252" y1="76749" x2="96702" y2="55761"/>
                        <a14:foregroundMark x1="99250" y1="57819" x2="98051" y2="75309"/>
                        <a14:foregroundMark x1="98051" y1="75309" x2="95352" y2="82922"/>
                        <a14:foregroundMark x1="44078" y1="8436" x2="12594" y2="26955"/>
                        <a14:foregroundMark x1="12594" y1="26955" x2="300" y2="53292"/>
                        <a14:foregroundMark x1="300" y1="53292" x2="300" y2="57202"/>
                        <a14:foregroundMark x1="21739" y1="22840" x2="37631" y2="9259"/>
                        <a14:foregroundMark x1="36882" y1="11728" x2="14543" y2="25514"/>
                        <a14:foregroundMark x1="14543" y1="25514" x2="12744" y2="27984"/>
                      </a14:backgroundRemoval>
                    </a14:imgEffect>
                  </a14:imgLayer>
                </a14:imgProps>
              </a:ext>
              <a:ext uri="{28A0092B-C50C-407E-A947-70E740481C1C}">
                <a14:useLocalDpi xmlns:a14="http://schemas.microsoft.com/office/drawing/2010/main"/>
              </a:ext>
            </a:extLst>
          </a:blip>
          <a:srcRect l="-2614"/>
          <a:stretch/>
        </p:blipFill>
        <p:spPr>
          <a:xfrm>
            <a:off x="6973483" y="2298688"/>
            <a:ext cx="4850734" cy="3444294"/>
          </a:xfrm>
          <a:prstGeom prst="rect">
            <a:avLst/>
          </a:prstGeom>
        </p:spPr>
      </p:pic>
    </p:spTree>
    <p:extLst>
      <p:ext uri="{BB962C8B-B14F-4D97-AF65-F5344CB8AC3E}">
        <p14:creationId xmlns:p14="http://schemas.microsoft.com/office/powerpoint/2010/main" val="212568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6225-4DEA-4664-8B1A-D4C643B87D71}"/>
              </a:ext>
            </a:extLst>
          </p:cNvPr>
          <p:cNvSpPr>
            <a:spLocks noGrp="1"/>
          </p:cNvSpPr>
          <p:nvPr>
            <p:ph type="title"/>
          </p:nvPr>
        </p:nvSpPr>
        <p:spPr/>
        <p:txBody>
          <a:bodyPr>
            <a:normAutofit/>
          </a:bodyPr>
          <a:lstStyle/>
          <a:p>
            <a:r>
              <a:rPr lang="en-US" sz="4800" dirty="0"/>
              <a:t>How does network architecture </a:t>
            </a:r>
            <a:br>
              <a:rPr lang="en-US" sz="4800" dirty="0"/>
            </a:br>
            <a:r>
              <a:rPr lang="en-US" sz="4800" dirty="0"/>
              <a:t>support cognitive skills?</a:t>
            </a:r>
          </a:p>
        </p:txBody>
      </p:sp>
      <p:sp>
        <p:nvSpPr>
          <p:cNvPr id="4" name="Content Placeholder 3">
            <a:extLst>
              <a:ext uri="{FF2B5EF4-FFF2-40B4-BE49-F238E27FC236}">
                <a16:creationId xmlns:a16="http://schemas.microsoft.com/office/drawing/2014/main" id="{1A233B53-F23D-4C2B-B36C-5E7790E030EF}"/>
              </a:ext>
            </a:extLst>
          </p:cNvPr>
          <p:cNvSpPr>
            <a:spLocks noGrp="1"/>
          </p:cNvSpPr>
          <p:nvPr>
            <p:ph idx="1"/>
          </p:nvPr>
        </p:nvSpPr>
        <p:spPr>
          <a:xfrm>
            <a:off x="1097280" y="1845734"/>
            <a:ext cx="4367855" cy="4023360"/>
          </a:xfrm>
        </p:spPr>
        <p:txBody>
          <a:bodyPr>
            <a:normAutofit/>
          </a:bodyPr>
          <a:lstStyle/>
          <a:p>
            <a:r>
              <a:rPr lang="en-US" sz="2400" dirty="0"/>
              <a:t>Resting-state networks can be integrated through </a:t>
            </a:r>
            <a:r>
              <a:rPr lang="en-US" sz="2400" b="1" dirty="0"/>
              <a:t>hub </a:t>
            </a:r>
            <a:r>
              <a:rPr lang="en-US" sz="2400" dirty="0"/>
              <a:t>regions</a:t>
            </a:r>
            <a:r>
              <a:rPr lang="en-US" sz="2400" b="1" dirty="0"/>
              <a:t>.</a:t>
            </a:r>
          </a:p>
          <a:p>
            <a:r>
              <a:rPr lang="en-US" sz="2400" dirty="0"/>
              <a:t>When a traumatic injury or stroke disrupts the network, there are catastrophic consequences. </a:t>
            </a:r>
          </a:p>
          <a:p>
            <a:r>
              <a:rPr lang="en-US" sz="2400" b="1" dirty="0"/>
              <a:t>Do differences in network architecture lead to differences in cognitive processing?</a:t>
            </a:r>
          </a:p>
        </p:txBody>
      </p:sp>
      <p:sp>
        <p:nvSpPr>
          <p:cNvPr id="5" name="Rectangle 4">
            <a:extLst>
              <a:ext uri="{FF2B5EF4-FFF2-40B4-BE49-F238E27FC236}">
                <a16:creationId xmlns:a16="http://schemas.microsoft.com/office/drawing/2014/main" id="{27490637-FCD8-43C8-951E-265034B42181}"/>
              </a:ext>
            </a:extLst>
          </p:cNvPr>
          <p:cNvSpPr/>
          <p:nvPr/>
        </p:nvSpPr>
        <p:spPr>
          <a:xfrm>
            <a:off x="6668429" y="4795024"/>
            <a:ext cx="1204332" cy="178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C59BDC-F098-4F36-91C0-CB4C7409AC30}"/>
              </a:ext>
            </a:extLst>
          </p:cNvPr>
          <p:cNvSpPr/>
          <p:nvPr/>
        </p:nvSpPr>
        <p:spPr>
          <a:xfrm>
            <a:off x="9329853" y="2984810"/>
            <a:ext cx="1204332" cy="178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7ACA0B-3D81-4657-A1BB-F40C880DFB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03455" y="1845734"/>
            <a:ext cx="5655293" cy="3688399"/>
          </a:xfrm>
          <a:prstGeom prst="rect">
            <a:avLst/>
          </a:prstGeom>
        </p:spPr>
      </p:pic>
    </p:spTree>
    <p:extLst>
      <p:ext uri="{BB962C8B-B14F-4D97-AF65-F5344CB8AC3E}">
        <p14:creationId xmlns:p14="http://schemas.microsoft.com/office/powerpoint/2010/main" val="108544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0E57_1pAcaNL-oGJh7wlM6ayqMV6n7r7U_XZBYnfxw0zYukmnEMoyPMHneWCmgaY5xnsS5XR7YAl_Ceb_P-sV_0M7UeBUZ_6jinbtFOqyEj6Rxmh4o9QZ8amtZUODImBMew89OaSr7io7P0JcJRIuuAnzR8s4WCI96Lq7XKmSBnMiRoF1aj2HgzpkyufE7VeKEq6E1XKlA4AIq5lXqoNsbos43kn8ckfPx_wcc-DbwfRvqfSu7FMpLDqW0N839-wRcOyJviQmrC6frM_ccCtwhtc61BQi_8tY3KSCM_SUxvkQeV6WolIqjzPnZrF5aJ8vtXuJh6yAZTOmk7Jdz2mGYQ-CXlglqDbR17467SwwRvWYS6itIUskeoIJYuXMnti0wWRRM0UGgWOWzZI1-3PuzLo0C0gwQOcT-t_fAHWoVhG4VtVdlAd0rU2-NpQ23DkQKrbH9Sz6u95pg2u_KqnRnjOU2JU3aq0IdNdhnRR1ctQcSRBQwfX8qbLrkJ9-ySadQ3HSnL71A3wqO85VMD0SayiWGTD4_ov-Lc_X6sXy03CTJCHWoA5fiei8CCeJ1YYrOe8ccP-RT-oBdsySMhpA19yhDK9yuzyhQhuh6LtJuRUmeQu2yAlUtjx5c0pG6c=w1104-h828-no">
            <a:extLst>
              <a:ext uri="{FF2B5EF4-FFF2-40B4-BE49-F238E27FC236}">
                <a16:creationId xmlns:a16="http://schemas.microsoft.com/office/drawing/2014/main" id="{5F134651-62C0-4E20-8B9E-E058381903B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39"/>
          <a:stretch/>
        </p:blipFill>
        <p:spPr bwMode="auto">
          <a:xfrm>
            <a:off x="-1" y="0"/>
            <a:ext cx="1220893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479F61-DB8F-456C-9405-FAED16F28BD2}"/>
              </a:ext>
            </a:extLst>
          </p:cNvPr>
          <p:cNvSpPr txBox="1"/>
          <p:nvPr/>
        </p:nvSpPr>
        <p:spPr>
          <a:xfrm>
            <a:off x="402231" y="271685"/>
            <a:ext cx="65319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a:t>The brain </a:t>
            </a:r>
            <a:r>
              <a:rPr lang="en-US" sz="3600" b="1" dirty="0">
                <a:solidFill>
                  <a:schemeClr val="accent1"/>
                </a:solidFill>
              </a:rPr>
              <a:t>reads a book.</a:t>
            </a:r>
          </a:p>
        </p:txBody>
      </p:sp>
    </p:spTree>
    <p:extLst>
      <p:ext uri="{BB962C8B-B14F-4D97-AF65-F5344CB8AC3E}">
        <p14:creationId xmlns:p14="http://schemas.microsoft.com/office/powerpoint/2010/main" val="2021500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E49A17-F14D-4D2B-AF0E-AE230C2EC93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3360141" y="181141"/>
            <a:ext cx="8660541" cy="6348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2E094A99-F679-4DFC-8576-03A83FAB547B}"/>
              </a:ext>
            </a:extLst>
          </p:cNvPr>
          <p:cNvSpPr txBox="1"/>
          <p:nvPr/>
        </p:nvSpPr>
        <p:spPr>
          <a:xfrm>
            <a:off x="612381" y="4609663"/>
            <a:ext cx="4314622"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a:t>They call this a </a:t>
            </a:r>
          </a:p>
          <a:p>
            <a:r>
              <a:rPr lang="en-US" sz="3200" dirty="0"/>
              <a:t>muddle puddle </a:t>
            </a:r>
            <a:r>
              <a:rPr lang="en-US" sz="3200" dirty="0" err="1"/>
              <a:t>tweetle</a:t>
            </a:r>
            <a:r>
              <a:rPr lang="en-US" sz="3200" dirty="0"/>
              <a:t> </a:t>
            </a:r>
          </a:p>
          <a:p>
            <a:r>
              <a:rPr lang="en-US" sz="3200" dirty="0"/>
              <a:t>poodle beetle noodle </a:t>
            </a:r>
          </a:p>
          <a:p>
            <a:r>
              <a:rPr lang="en-US" sz="3200" dirty="0"/>
              <a:t>bottle paddle battle.</a:t>
            </a:r>
          </a:p>
        </p:txBody>
      </p:sp>
      <p:sp>
        <p:nvSpPr>
          <p:cNvPr id="4" name="TextBox 3">
            <a:extLst>
              <a:ext uri="{FF2B5EF4-FFF2-40B4-BE49-F238E27FC236}">
                <a16:creationId xmlns:a16="http://schemas.microsoft.com/office/drawing/2014/main" id="{CBF3674A-C046-4A88-9507-B4D46882F97D}"/>
              </a:ext>
            </a:extLst>
          </p:cNvPr>
          <p:cNvSpPr txBox="1"/>
          <p:nvPr/>
        </p:nvSpPr>
        <p:spPr>
          <a:xfrm>
            <a:off x="270099" y="2324213"/>
            <a:ext cx="5825901"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a:t>When </a:t>
            </a:r>
            <a:r>
              <a:rPr lang="en-US" sz="3200" dirty="0" err="1"/>
              <a:t>tweetle</a:t>
            </a:r>
            <a:r>
              <a:rPr lang="en-US" sz="3200" dirty="0"/>
              <a:t> beetles battle </a:t>
            </a:r>
          </a:p>
          <a:p>
            <a:r>
              <a:rPr lang="en-US" sz="3200" dirty="0"/>
              <a:t>in a bottle with their paddles </a:t>
            </a:r>
          </a:p>
          <a:p>
            <a:r>
              <a:rPr lang="en-US" sz="3200" dirty="0"/>
              <a:t>and the bottle's on a poodle </a:t>
            </a:r>
          </a:p>
          <a:p>
            <a:r>
              <a:rPr lang="en-US" sz="3200" dirty="0"/>
              <a:t>and the poodle's eating noodles...</a:t>
            </a:r>
          </a:p>
        </p:txBody>
      </p:sp>
      <p:pic>
        <p:nvPicPr>
          <p:cNvPr id="3" name="Picture 2">
            <a:extLst>
              <a:ext uri="{FF2B5EF4-FFF2-40B4-BE49-F238E27FC236}">
                <a16:creationId xmlns:a16="http://schemas.microsoft.com/office/drawing/2014/main" id="{CBC30992-12CB-4AD7-A25E-28C57BAEB5D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318" y="328610"/>
            <a:ext cx="3623288" cy="176918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643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9974-DE18-427F-BE42-C511E0E1A96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tretch>
            <a:fillRect/>
          </a:stretch>
        </p:blipFill>
        <p:spPr>
          <a:xfrm flipH="1">
            <a:off x="1078730" y="-17027"/>
            <a:ext cx="10021069" cy="6296066"/>
          </a:xfrm>
          <a:prstGeom prst="rect">
            <a:avLst/>
          </a:prstGeom>
        </p:spPr>
      </p:pic>
      <p:sp>
        <p:nvSpPr>
          <p:cNvPr id="38" name="Rectangle 37">
            <a:extLst>
              <a:ext uri="{FF2B5EF4-FFF2-40B4-BE49-F238E27FC236}">
                <a16:creationId xmlns:a16="http://schemas.microsoft.com/office/drawing/2014/main" id="{6392A5BE-3B55-4CAD-A5F9-304A0815E790}"/>
              </a:ext>
            </a:extLst>
          </p:cNvPr>
          <p:cNvSpPr/>
          <p:nvPr/>
        </p:nvSpPr>
        <p:spPr>
          <a:xfrm>
            <a:off x="1197969" y="-12149"/>
            <a:ext cx="9956800" cy="6311900"/>
          </a:xfrm>
          <a:prstGeom prst="rect">
            <a:avLst/>
          </a:prstGeom>
          <a:solidFill>
            <a:srgbClr val="FFFFFF">
              <a:alpha val="85098"/>
            </a:srgb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4479F61-DB8F-456C-9405-FAED16F28BD2}"/>
              </a:ext>
            </a:extLst>
          </p:cNvPr>
          <p:cNvSpPr txBox="1"/>
          <p:nvPr/>
        </p:nvSpPr>
        <p:spPr>
          <a:xfrm>
            <a:off x="402231" y="271685"/>
            <a:ext cx="65319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a:t>The brain </a:t>
            </a:r>
            <a:r>
              <a:rPr lang="en-US" sz="3600" b="1" dirty="0">
                <a:solidFill>
                  <a:schemeClr val="accent1"/>
                </a:solidFill>
              </a:rPr>
              <a:t>reads a book.</a:t>
            </a:r>
          </a:p>
        </p:txBody>
      </p:sp>
      <p:sp>
        <p:nvSpPr>
          <p:cNvPr id="11" name="TextBox 10">
            <a:extLst>
              <a:ext uri="{FF2B5EF4-FFF2-40B4-BE49-F238E27FC236}">
                <a16:creationId xmlns:a16="http://schemas.microsoft.com/office/drawing/2014/main" id="{508671CA-74DB-4288-A47A-C53477C840B0}"/>
              </a:ext>
            </a:extLst>
          </p:cNvPr>
          <p:cNvSpPr txBox="1"/>
          <p:nvPr/>
        </p:nvSpPr>
        <p:spPr>
          <a:xfrm>
            <a:off x="1155623" y="4860917"/>
            <a:ext cx="1759264" cy="954107"/>
          </a:xfrm>
          <a:prstGeom prst="rect">
            <a:avLst/>
          </a:prstGeom>
          <a:noFill/>
        </p:spPr>
        <p:txBody>
          <a:bodyPr wrap="none" rtlCol="0">
            <a:spAutoFit/>
          </a:bodyPr>
          <a:lstStyle/>
          <a:p>
            <a:pPr algn="ctr"/>
            <a:r>
              <a:rPr lang="en-US" sz="2800" b="1" dirty="0">
                <a:solidFill>
                  <a:schemeClr val="accent1"/>
                </a:solidFill>
              </a:rPr>
              <a:t>Visual</a:t>
            </a:r>
          </a:p>
          <a:p>
            <a:pPr algn="ctr"/>
            <a:r>
              <a:rPr lang="en-US" sz="2800" b="1" dirty="0">
                <a:solidFill>
                  <a:schemeClr val="accent1"/>
                </a:solidFill>
              </a:rPr>
              <a:t>Processing</a:t>
            </a:r>
          </a:p>
        </p:txBody>
      </p:sp>
      <p:sp>
        <p:nvSpPr>
          <p:cNvPr id="26" name="Oval 25">
            <a:extLst>
              <a:ext uri="{FF2B5EF4-FFF2-40B4-BE49-F238E27FC236}">
                <a16:creationId xmlns:a16="http://schemas.microsoft.com/office/drawing/2014/main" id="{B22B94C3-8670-4D91-8558-AF1688702A5F}"/>
              </a:ext>
            </a:extLst>
          </p:cNvPr>
          <p:cNvSpPr/>
          <p:nvPr/>
        </p:nvSpPr>
        <p:spPr>
          <a:xfrm>
            <a:off x="2169303" y="3990627"/>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04AF8C8-91AC-47CD-9B96-7727CE891070}"/>
              </a:ext>
            </a:extLst>
          </p:cNvPr>
          <p:cNvSpPr/>
          <p:nvPr/>
        </p:nvSpPr>
        <p:spPr>
          <a:xfrm>
            <a:off x="4056139" y="3650008"/>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F0A2BB5-556E-4023-B326-25952D65577D}"/>
              </a:ext>
            </a:extLst>
          </p:cNvPr>
          <p:cNvSpPr/>
          <p:nvPr/>
        </p:nvSpPr>
        <p:spPr>
          <a:xfrm>
            <a:off x="3511666"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20DB012-8158-4FE8-BAF2-BEF973B2FA20}"/>
              </a:ext>
            </a:extLst>
          </p:cNvPr>
          <p:cNvSpPr/>
          <p:nvPr/>
        </p:nvSpPr>
        <p:spPr>
          <a:xfrm>
            <a:off x="2609297" y="3238461"/>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9E20C89-B289-4AEF-A15F-1A3E6C098D8E}"/>
              </a:ext>
            </a:extLst>
          </p:cNvPr>
          <p:cNvSpPr/>
          <p:nvPr/>
        </p:nvSpPr>
        <p:spPr>
          <a:xfrm>
            <a:off x="2678913"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72E17561-11CC-4A66-B48D-995D1AA1C3DC}"/>
              </a:ext>
            </a:extLst>
          </p:cNvPr>
          <p:cNvCxnSpPr>
            <a:cxnSpLocks/>
            <a:stCxn id="26" idx="6"/>
          </p:cNvCxnSpPr>
          <p:nvPr/>
        </p:nvCxnSpPr>
        <p:spPr>
          <a:xfrm flipV="1">
            <a:off x="2405277" y="3879427"/>
            <a:ext cx="619730" cy="229187"/>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9E7D09F-A40E-41B5-9572-FE962E58DD6C}"/>
              </a:ext>
            </a:extLst>
          </p:cNvPr>
          <p:cNvCxnSpPr>
            <a:cxnSpLocks/>
            <a:stCxn id="30" idx="7"/>
          </p:cNvCxnSpPr>
          <p:nvPr/>
        </p:nvCxnSpPr>
        <p:spPr>
          <a:xfrm flipV="1">
            <a:off x="2880329" y="3962856"/>
            <a:ext cx="179236" cy="62955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F94F071-9BA7-498C-A719-871AE83E0D45}"/>
              </a:ext>
            </a:extLst>
          </p:cNvPr>
          <p:cNvCxnSpPr>
            <a:cxnSpLocks/>
            <a:endCxn id="28" idx="1"/>
          </p:cNvCxnSpPr>
          <p:nvPr/>
        </p:nvCxnSpPr>
        <p:spPr>
          <a:xfrm>
            <a:off x="3226423" y="3962856"/>
            <a:ext cx="319801" cy="629555"/>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1BFA563-567E-49F9-A0B4-9CF86643682B}"/>
              </a:ext>
            </a:extLst>
          </p:cNvPr>
          <p:cNvCxnSpPr>
            <a:cxnSpLocks/>
            <a:stCxn id="30" idx="6"/>
            <a:endCxn id="27" idx="3"/>
          </p:cNvCxnSpPr>
          <p:nvPr/>
        </p:nvCxnSpPr>
        <p:spPr>
          <a:xfrm flipV="1">
            <a:off x="2914887" y="3851424"/>
            <a:ext cx="1175810" cy="82441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54FAE43-A94F-495C-A815-A9B356DE211D}"/>
              </a:ext>
            </a:extLst>
          </p:cNvPr>
          <p:cNvCxnSpPr>
            <a:cxnSpLocks/>
            <a:stCxn id="29" idx="6"/>
            <a:endCxn id="27" idx="1"/>
          </p:cNvCxnSpPr>
          <p:nvPr/>
        </p:nvCxnSpPr>
        <p:spPr>
          <a:xfrm>
            <a:off x="2845271" y="3356448"/>
            <a:ext cx="1245426" cy="32811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043082-356B-4857-9E64-2F8A59922B1D}"/>
              </a:ext>
            </a:extLst>
          </p:cNvPr>
          <p:cNvCxnSpPr>
            <a:cxnSpLocks/>
            <a:stCxn id="26" idx="7"/>
          </p:cNvCxnSpPr>
          <p:nvPr/>
        </p:nvCxnSpPr>
        <p:spPr>
          <a:xfrm flipV="1">
            <a:off x="2370719" y="3494365"/>
            <a:ext cx="270760" cy="530820"/>
          </a:xfrm>
          <a:prstGeom prst="line">
            <a:avLst/>
          </a:prstGeom>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B9CAAF57-F23D-4A41-82A8-9F610805343D}"/>
              </a:ext>
            </a:extLst>
          </p:cNvPr>
          <p:cNvSpPr/>
          <p:nvPr/>
        </p:nvSpPr>
        <p:spPr>
          <a:xfrm>
            <a:off x="1981673" y="2647836"/>
            <a:ext cx="2549669" cy="2433978"/>
          </a:xfrm>
          <a:prstGeom prst="ellipse">
            <a:avLst/>
          </a:prstGeom>
          <a:solidFill>
            <a:srgbClr val="1CADE4">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06716-EB1B-45C1-BD3F-1B0104343010}"/>
              </a:ext>
            </a:extLst>
          </p:cNvPr>
          <p:cNvSpPr/>
          <p:nvPr/>
        </p:nvSpPr>
        <p:spPr>
          <a:xfrm>
            <a:off x="3025007" y="3761440"/>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A3A994-0D58-4F30-AD37-986DC441B3EA}"/>
              </a:ext>
            </a:extLst>
          </p:cNvPr>
          <p:cNvSpPr/>
          <p:nvPr/>
        </p:nvSpPr>
        <p:spPr>
          <a:xfrm>
            <a:off x="4945707" y="2819402"/>
            <a:ext cx="3018504" cy="1735394"/>
          </a:xfrm>
          <a:prstGeom prst="ellipse">
            <a:avLst/>
          </a:prstGeom>
          <a:solidFill>
            <a:srgbClr val="3E8853">
              <a:alpha val="14902"/>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B6ECA2F-6805-4146-B100-E8724C9179A3}"/>
              </a:ext>
            </a:extLst>
          </p:cNvPr>
          <p:cNvSpPr/>
          <p:nvPr/>
        </p:nvSpPr>
        <p:spPr>
          <a:xfrm>
            <a:off x="6076416" y="3061523"/>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3CD3ABE-5DE0-4724-A2EB-3F10440B1BD9}"/>
              </a:ext>
            </a:extLst>
          </p:cNvPr>
          <p:cNvSpPr/>
          <p:nvPr/>
        </p:nvSpPr>
        <p:spPr>
          <a:xfrm>
            <a:off x="7138299" y="3401965"/>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B3B020-EB52-4387-BA09-EA91F646CBA7}"/>
              </a:ext>
            </a:extLst>
          </p:cNvPr>
          <p:cNvSpPr/>
          <p:nvPr/>
        </p:nvSpPr>
        <p:spPr>
          <a:xfrm>
            <a:off x="6513951" y="4104971"/>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FE28004-9DD8-4142-98A6-827E4FF7E884}"/>
              </a:ext>
            </a:extLst>
          </p:cNvPr>
          <p:cNvSpPr/>
          <p:nvPr/>
        </p:nvSpPr>
        <p:spPr>
          <a:xfrm>
            <a:off x="5343913" y="3743637"/>
            <a:ext cx="235974" cy="2359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5AE8EA6-A01A-4D6B-9581-6028687B7E89}"/>
              </a:ext>
            </a:extLst>
          </p:cNvPr>
          <p:cNvCxnSpPr>
            <a:cxnSpLocks/>
            <a:stCxn id="23" idx="5"/>
            <a:endCxn id="22" idx="1"/>
          </p:cNvCxnSpPr>
          <p:nvPr/>
        </p:nvCxnSpPr>
        <p:spPr>
          <a:xfrm>
            <a:off x="5545329" y="3945053"/>
            <a:ext cx="1003180" cy="194476"/>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C4F266-9D33-44EA-803E-E8FFB9AEF81A}"/>
              </a:ext>
            </a:extLst>
          </p:cNvPr>
          <p:cNvCxnSpPr>
            <a:cxnSpLocks/>
            <a:stCxn id="20" idx="4"/>
            <a:endCxn id="22" idx="0"/>
          </p:cNvCxnSpPr>
          <p:nvPr/>
        </p:nvCxnSpPr>
        <p:spPr>
          <a:xfrm>
            <a:off x="6194403" y="3297497"/>
            <a:ext cx="437535" cy="807474"/>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1776C4C-0F23-470C-AA6A-33B75167A8E2}"/>
              </a:ext>
            </a:extLst>
          </p:cNvPr>
          <p:cNvCxnSpPr>
            <a:cxnSpLocks/>
            <a:stCxn id="21" idx="2"/>
            <a:endCxn id="23" idx="7"/>
          </p:cNvCxnSpPr>
          <p:nvPr/>
        </p:nvCxnSpPr>
        <p:spPr>
          <a:xfrm flipH="1">
            <a:off x="5545329" y="3519952"/>
            <a:ext cx="1592970" cy="25824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7BD12FB-5729-44AF-A949-4DAFC4105A69}"/>
              </a:ext>
            </a:extLst>
          </p:cNvPr>
          <p:cNvCxnSpPr>
            <a:cxnSpLocks/>
            <a:stCxn id="20" idx="6"/>
            <a:endCxn id="21" idx="2"/>
          </p:cNvCxnSpPr>
          <p:nvPr/>
        </p:nvCxnSpPr>
        <p:spPr>
          <a:xfrm>
            <a:off x="6312390" y="3179510"/>
            <a:ext cx="825909" cy="34044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DD58752-1310-439E-9D89-F061CAD48CCF}"/>
              </a:ext>
            </a:extLst>
          </p:cNvPr>
          <p:cNvCxnSpPr>
            <a:cxnSpLocks/>
            <a:stCxn id="21" idx="3"/>
            <a:endCxn id="22" idx="7"/>
          </p:cNvCxnSpPr>
          <p:nvPr/>
        </p:nvCxnSpPr>
        <p:spPr>
          <a:xfrm flipH="1">
            <a:off x="6715367" y="3603381"/>
            <a:ext cx="457490" cy="536148"/>
          </a:xfrm>
          <a:prstGeom prst="line">
            <a:avLst/>
          </a:prstGeom>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C016DB2-3B4C-4F73-BF4D-C3E8B574DE32}"/>
              </a:ext>
            </a:extLst>
          </p:cNvPr>
          <p:cNvSpPr txBox="1"/>
          <p:nvPr/>
        </p:nvSpPr>
        <p:spPr>
          <a:xfrm>
            <a:off x="8243544" y="4414230"/>
            <a:ext cx="1759264" cy="954107"/>
          </a:xfrm>
          <a:prstGeom prst="rect">
            <a:avLst/>
          </a:prstGeom>
          <a:noFill/>
        </p:spPr>
        <p:txBody>
          <a:bodyPr wrap="none" rtlCol="0">
            <a:spAutoFit/>
          </a:bodyPr>
          <a:lstStyle/>
          <a:p>
            <a:pPr algn="ctr"/>
            <a:r>
              <a:rPr lang="en-US" sz="2800" b="1" dirty="0">
                <a:solidFill>
                  <a:schemeClr val="accent5"/>
                </a:solidFill>
              </a:rPr>
              <a:t>Auditory </a:t>
            </a:r>
          </a:p>
          <a:p>
            <a:pPr algn="ctr"/>
            <a:r>
              <a:rPr lang="en-US" sz="2800" b="1" dirty="0">
                <a:solidFill>
                  <a:schemeClr val="accent5"/>
                </a:solidFill>
              </a:rPr>
              <a:t>Processing</a:t>
            </a:r>
          </a:p>
        </p:txBody>
      </p:sp>
      <p:sp>
        <p:nvSpPr>
          <p:cNvPr id="44" name="Oval 43">
            <a:extLst>
              <a:ext uri="{FF2B5EF4-FFF2-40B4-BE49-F238E27FC236}">
                <a16:creationId xmlns:a16="http://schemas.microsoft.com/office/drawing/2014/main" id="{6C5366D0-FCB0-4807-A86C-C67051FD5389}"/>
              </a:ext>
            </a:extLst>
          </p:cNvPr>
          <p:cNvSpPr/>
          <p:nvPr/>
        </p:nvSpPr>
        <p:spPr>
          <a:xfrm>
            <a:off x="6631938" y="578961"/>
            <a:ext cx="2306874" cy="2339811"/>
          </a:xfrm>
          <a:prstGeom prst="ellipse">
            <a:avLst/>
          </a:prstGeom>
          <a:solidFill>
            <a:srgbClr val="FF5555">
              <a:alpha val="14902"/>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F15F9E9-AA4E-4FE7-A4D8-4E9A8A2E01C9}"/>
              </a:ext>
            </a:extLst>
          </p:cNvPr>
          <p:cNvSpPr/>
          <p:nvPr/>
        </p:nvSpPr>
        <p:spPr>
          <a:xfrm>
            <a:off x="7516885" y="1666638"/>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E302C1F-4895-4803-9FEA-9E4CCBC43B22}"/>
              </a:ext>
            </a:extLst>
          </p:cNvPr>
          <p:cNvSpPr/>
          <p:nvPr/>
        </p:nvSpPr>
        <p:spPr>
          <a:xfrm>
            <a:off x="8588556" y="1903190"/>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C757142-F6B8-464D-89A9-BFCDD405E8EA}"/>
              </a:ext>
            </a:extLst>
          </p:cNvPr>
          <p:cNvSpPr/>
          <p:nvPr/>
        </p:nvSpPr>
        <p:spPr>
          <a:xfrm>
            <a:off x="7742573" y="2467578"/>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54F4F1-49CA-4061-8715-64EC1F1BE181}"/>
              </a:ext>
            </a:extLst>
          </p:cNvPr>
          <p:cNvSpPr/>
          <p:nvPr/>
        </p:nvSpPr>
        <p:spPr>
          <a:xfrm>
            <a:off x="6851319" y="2048707"/>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471A5E1-BAC0-4990-A24C-0FFC88078CA0}"/>
              </a:ext>
            </a:extLst>
          </p:cNvPr>
          <p:cNvSpPr/>
          <p:nvPr/>
        </p:nvSpPr>
        <p:spPr>
          <a:xfrm>
            <a:off x="8384295" y="1102828"/>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631E3E4-6B8F-41B2-83A4-D1C3B90A6624}"/>
              </a:ext>
            </a:extLst>
          </p:cNvPr>
          <p:cNvSpPr/>
          <p:nvPr/>
        </p:nvSpPr>
        <p:spPr>
          <a:xfrm>
            <a:off x="7492690" y="714673"/>
            <a:ext cx="235974" cy="235974"/>
          </a:xfrm>
          <a:prstGeom prst="ellipse">
            <a:avLst/>
          </a:prstGeom>
          <a:solidFill>
            <a:srgbClr val="FF555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B5B15E0-C926-47D8-B1AF-5C4DF8163673}"/>
              </a:ext>
            </a:extLst>
          </p:cNvPr>
          <p:cNvSpPr txBox="1"/>
          <p:nvPr/>
        </p:nvSpPr>
        <p:spPr>
          <a:xfrm>
            <a:off x="9055718" y="439901"/>
            <a:ext cx="1558440" cy="954107"/>
          </a:xfrm>
          <a:prstGeom prst="rect">
            <a:avLst/>
          </a:prstGeom>
          <a:noFill/>
        </p:spPr>
        <p:txBody>
          <a:bodyPr wrap="none" rtlCol="0">
            <a:spAutoFit/>
          </a:bodyPr>
          <a:lstStyle/>
          <a:p>
            <a:pPr algn="ctr"/>
            <a:r>
              <a:rPr lang="en-US" sz="2800" b="1" dirty="0">
                <a:solidFill>
                  <a:srgbClr val="FF5555"/>
                </a:solidFill>
              </a:rPr>
              <a:t>Motor &amp;</a:t>
            </a:r>
          </a:p>
          <a:p>
            <a:pPr algn="ctr"/>
            <a:r>
              <a:rPr lang="en-US" sz="2800" b="1" dirty="0">
                <a:solidFill>
                  <a:srgbClr val="FF5555"/>
                </a:solidFill>
              </a:rPr>
              <a:t> Planning</a:t>
            </a:r>
          </a:p>
        </p:txBody>
      </p:sp>
      <p:cxnSp>
        <p:nvCxnSpPr>
          <p:cNvPr id="53" name="Straight Connector 52">
            <a:extLst>
              <a:ext uri="{FF2B5EF4-FFF2-40B4-BE49-F238E27FC236}">
                <a16:creationId xmlns:a16="http://schemas.microsoft.com/office/drawing/2014/main" id="{BE678651-570C-4E34-A983-D1F2A181A879}"/>
              </a:ext>
            </a:extLst>
          </p:cNvPr>
          <p:cNvCxnSpPr>
            <a:cxnSpLocks/>
            <a:stCxn id="48" idx="5"/>
            <a:endCxn id="47" idx="2"/>
          </p:cNvCxnSpPr>
          <p:nvPr/>
        </p:nvCxnSpPr>
        <p:spPr>
          <a:xfrm>
            <a:off x="7052735" y="2250123"/>
            <a:ext cx="689838" cy="335442"/>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9290F7D4-A977-4897-8886-BC82E325C2B1}"/>
              </a:ext>
            </a:extLst>
          </p:cNvPr>
          <p:cNvCxnSpPr>
            <a:cxnSpLocks/>
            <a:stCxn id="45" idx="3"/>
            <a:endCxn id="48" idx="7"/>
          </p:cNvCxnSpPr>
          <p:nvPr/>
        </p:nvCxnSpPr>
        <p:spPr>
          <a:xfrm flipH="1">
            <a:off x="7052735" y="1868054"/>
            <a:ext cx="498708" cy="21521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2DB3B9A-68F4-4298-BF0B-1F00FEC6D80A}"/>
              </a:ext>
            </a:extLst>
          </p:cNvPr>
          <p:cNvCxnSpPr>
            <a:cxnSpLocks/>
            <a:stCxn id="49" idx="3"/>
            <a:endCxn id="47" idx="7"/>
          </p:cNvCxnSpPr>
          <p:nvPr/>
        </p:nvCxnSpPr>
        <p:spPr>
          <a:xfrm flipH="1">
            <a:off x="7943989" y="1304244"/>
            <a:ext cx="474864" cy="1197892"/>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213C8E4-4E3D-4354-A5AE-A4F2555C95EE}"/>
              </a:ext>
            </a:extLst>
          </p:cNvPr>
          <p:cNvCxnSpPr>
            <a:cxnSpLocks/>
            <a:stCxn id="50" idx="3"/>
            <a:endCxn id="48" idx="0"/>
          </p:cNvCxnSpPr>
          <p:nvPr/>
        </p:nvCxnSpPr>
        <p:spPr>
          <a:xfrm flipH="1">
            <a:off x="6969306" y="916089"/>
            <a:ext cx="557942" cy="113261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2F2C20E-27AA-4D14-825E-BDDF80343028}"/>
              </a:ext>
            </a:extLst>
          </p:cNvPr>
          <p:cNvCxnSpPr>
            <a:cxnSpLocks/>
            <a:stCxn id="50" idx="5"/>
            <a:endCxn id="46" idx="0"/>
          </p:cNvCxnSpPr>
          <p:nvPr/>
        </p:nvCxnSpPr>
        <p:spPr>
          <a:xfrm>
            <a:off x="7694106" y="916089"/>
            <a:ext cx="1012437" cy="98710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FD3BE69D-C879-41D7-BCBC-4DD757CEA154}"/>
              </a:ext>
            </a:extLst>
          </p:cNvPr>
          <p:cNvCxnSpPr>
            <a:cxnSpLocks/>
            <a:stCxn id="49" idx="2"/>
            <a:endCxn id="45" idx="7"/>
          </p:cNvCxnSpPr>
          <p:nvPr/>
        </p:nvCxnSpPr>
        <p:spPr>
          <a:xfrm flipH="1">
            <a:off x="7718301" y="1220815"/>
            <a:ext cx="665994" cy="48038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465329B-DCF2-4683-BC43-34847EA2CA4E}"/>
              </a:ext>
            </a:extLst>
          </p:cNvPr>
          <p:cNvCxnSpPr>
            <a:cxnSpLocks/>
            <a:stCxn id="46" idx="3"/>
          </p:cNvCxnSpPr>
          <p:nvPr/>
        </p:nvCxnSpPr>
        <p:spPr>
          <a:xfrm flipH="1">
            <a:off x="7087293" y="2104606"/>
            <a:ext cx="1535821" cy="59296"/>
          </a:xfrm>
          <a:prstGeom prst="line">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ED2B06C4-A590-4FD3-A9B2-A03B36FD00DA}"/>
              </a:ext>
            </a:extLst>
          </p:cNvPr>
          <p:cNvSpPr txBox="1"/>
          <p:nvPr/>
        </p:nvSpPr>
        <p:spPr>
          <a:xfrm>
            <a:off x="10309586" y="2879394"/>
            <a:ext cx="1759264" cy="954107"/>
          </a:xfrm>
          <a:prstGeom prst="rect">
            <a:avLst/>
          </a:prstGeom>
          <a:noFill/>
        </p:spPr>
        <p:txBody>
          <a:bodyPr wrap="none" rtlCol="0">
            <a:spAutoFit/>
          </a:bodyPr>
          <a:lstStyle/>
          <a:p>
            <a:pPr algn="ctr"/>
            <a:r>
              <a:rPr lang="en-US" sz="2800" b="1" dirty="0">
                <a:solidFill>
                  <a:srgbClr val="7030A0"/>
                </a:solidFill>
              </a:rPr>
              <a:t>Semantic </a:t>
            </a:r>
          </a:p>
          <a:p>
            <a:pPr algn="ctr"/>
            <a:r>
              <a:rPr lang="en-US" sz="2800" b="1" dirty="0">
                <a:solidFill>
                  <a:srgbClr val="7030A0"/>
                </a:solidFill>
              </a:rPr>
              <a:t>Processing</a:t>
            </a:r>
          </a:p>
        </p:txBody>
      </p:sp>
      <p:sp>
        <p:nvSpPr>
          <p:cNvPr id="60" name="Oval 59">
            <a:extLst>
              <a:ext uri="{FF2B5EF4-FFF2-40B4-BE49-F238E27FC236}">
                <a16:creationId xmlns:a16="http://schemas.microsoft.com/office/drawing/2014/main" id="{FAFD4A0E-C914-43F8-BF8F-2900EF02E94A}"/>
              </a:ext>
            </a:extLst>
          </p:cNvPr>
          <p:cNvSpPr/>
          <p:nvPr/>
        </p:nvSpPr>
        <p:spPr>
          <a:xfrm>
            <a:off x="5667815" y="4554796"/>
            <a:ext cx="2511200" cy="1217198"/>
          </a:xfrm>
          <a:prstGeom prst="ellipse">
            <a:avLst/>
          </a:prstGeom>
          <a:solidFill>
            <a:srgbClr val="5555FF">
              <a:alpha val="14902"/>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1" name="Oval 60">
            <a:extLst>
              <a:ext uri="{FF2B5EF4-FFF2-40B4-BE49-F238E27FC236}">
                <a16:creationId xmlns:a16="http://schemas.microsoft.com/office/drawing/2014/main" id="{B31C956F-B6C7-4F05-83C1-514433602AF8}"/>
              </a:ext>
            </a:extLst>
          </p:cNvPr>
          <p:cNvSpPr/>
          <p:nvPr/>
        </p:nvSpPr>
        <p:spPr>
          <a:xfrm>
            <a:off x="4038066" y="1745844"/>
            <a:ext cx="1247225" cy="923111"/>
          </a:xfrm>
          <a:prstGeom prst="ellipse">
            <a:avLst/>
          </a:prstGeom>
          <a:solidFill>
            <a:srgbClr val="5555FF">
              <a:alpha val="14902"/>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2" name="Oval 61">
            <a:extLst>
              <a:ext uri="{FF2B5EF4-FFF2-40B4-BE49-F238E27FC236}">
                <a16:creationId xmlns:a16="http://schemas.microsoft.com/office/drawing/2014/main" id="{76EDD733-80BB-4DFA-AF47-AC6ACFC5ED3D}"/>
              </a:ext>
            </a:extLst>
          </p:cNvPr>
          <p:cNvSpPr/>
          <p:nvPr/>
        </p:nvSpPr>
        <p:spPr>
          <a:xfrm>
            <a:off x="9055718" y="2941793"/>
            <a:ext cx="1247225" cy="923111"/>
          </a:xfrm>
          <a:prstGeom prst="ellipse">
            <a:avLst/>
          </a:prstGeom>
          <a:solidFill>
            <a:srgbClr val="5555FF">
              <a:alpha val="14902"/>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1E4359AE-5B5A-4133-9410-BE9341D4F991}"/>
              </a:ext>
            </a:extLst>
          </p:cNvPr>
          <p:cNvGrpSpPr/>
          <p:nvPr/>
        </p:nvGrpSpPr>
        <p:grpSpPr>
          <a:xfrm flipV="1">
            <a:off x="5824843" y="4617047"/>
            <a:ext cx="2030360" cy="938980"/>
            <a:chOff x="5836049" y="4774430"/>
            <a:chExt cx="2030360" cy="938980"/>
          </a:xfrm>
        </p:grpSpPr>
        <p:sp>
          <p:nvSpPr>
            <p:cNvPr id="63" name="Oval 62">
              <a:extLst>
                <a:ext uri="{FF2B5EF4-FFF2-40B4-BE49-F238E27FC236}">
                  <a16:creationId xmlns:a16="http://schemas.microsoft.com/office/drawing/2014/main" id="{44076B78-E60A-4DF1-BC4E-277A3EB30048}"/>
                </a:ext>
              </a:extLst>
            </p:cNvPr>
            <p:cNvSpPr/>
            <p:nvPr/>
          </p:nvSpPr>
          <p:spPr>
            <a:xfrm>
              <a:off x="7630435" y="4774430"/>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DD42316-3A7B-411B-90E8-AE0E58C691B3}"/>
                </a:ext>
              </a:extLst>
            </p:cNvPr>
            <p:cNvSpPr/>
            <p:nvPr/>
          </p:nvSpPr>
          <p:spPr>
            <a:xfrm>
              <a:off x="7006087" y="5477436"/>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A385E8F-59B8-48E5-AB61-E73244EA0B48}"/>
                </a:ext>
              </a:extLst>
            </p:cNvPr>
            <p:cNvSpPr/>
            <p:nvPr/>
          </p:nvSpPr>
          <p:spPr>
            <a:xfrm>
              <a:off x="5836049" y="5116102"/>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90CD4657-E5FE-4361-9B73-2832E98455DA}"/>
                </a:ext>
              </a:extLst>
            </p:cNvPr>
            <p:cNvCxnSpPr>
              <a:cxnSpLocks/>
              <a:stCxn id="65" idx="5"/>
              <a:endCxn id="64" idx="1"/>
            </p:cNvCxnSpPr>
            <p:nvPr/>
          </p:nvCxnSpPr>
          <p:spPr>
            <a:xfrm>
              <a:off x="6037465" y="5317518"/>
              <a:ext cx="1003180" cy="194476"/>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BDCD1C10-117B-4E00-9408-D8A111315F00}"/>
                </a:ext>
              </a:extLst>
            </p:cNvPr>
            <p:cNvCxnSpPr>
              <a:cxnSpLocks/>
              <a:stCxn id="63" idx="2"/>
              <a:endCxn id="65" idx="7"/>
            </p:cNvCxnSpPr>
            <p:nvPr/>
          </p:nvCxnSpPr>
          <p:spPr>
            <a:xfrm flipH="1">
              <a:off x="6037465" y="4892417"/>
              <a:ext cx="1592970" cy="258243"/>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D21E8462-6499-4C7F-A0E8-649F39DDBA7C}"/>
                </a:ext>
              </a:extLst>
            </p:cNvPr>
            <p:cNvCxnSpPr>
              <a:cxnSpLocks/>
              <a:stCxn id="63" idx="3"/>
              <a:endCxn id="64" idx="7"/>
            </p:cNvCxnSpPr>
            <p:nvPr/>
          </p:nvCxnSpPr>
          <p:spPr>
            <a:xfrm flipH="1">
              <a:off x="7207503" y="4975846"/>
              <a:ext cx="457490" cy="536148"/>
            </a:xfrm>
            <a:prstGeom prst="line">
              <a:avLst/>
            </a:prstGeom>
          </p:spPr>
          <p:style>
            <a:lnRef idx="1">
              <a:schemeClr val="dk1"/>
            </a:lnRef>
            <a:fillRef idx="0">
              <a:schemeClr val="dk1"/>
            </a:fillRef>
            <a:effectRef idx="0">
              <a:schemeClr val="dk1"/>
            </a:effectRef>
            <a:fontRef idx="minor">
              <a:schemeClr val="tx1"/>
            </a:fontRef>
          </p:style>
        </p:cxnSp>
      </p:grpSp>
      <p:sp>
        <p:nvSpPr>
          <p:cNvPr id="69" name="Oval 68">
            <a:extLst>
              <a:ext uri="{FF2B5EF4-FFF2-40B4-BE49-F238E27FC236}">
                <a16:creationId xmlns:a16="http://schemas.microsoft.com/office/drawing/2014/main" id="{854D44C8-CBE8-4F90-AA6D-570C0FA899CA}"/>
              </a:ext>
            </a:extLst>
          </p:cNvPr>
          <p:cNvSpPr/>
          <p:nvPr/>
        </p:nvSpPr>
        <p:spPr>
          <a:xfrm flipV="1">
            <a:off x="4352964" y="2048707"/>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34C7528-637A-4D59-B3ED-28018F008FC5}"/>
              </a:ext>
            </a:extLst>
          </p:cNvPr>
          <p:cNvSpPr/>
          <p:nvPr/>
        </p:nvSpPr>
        <p:spPr>
          <a:xfrm flipV="1">
            <a:off x="9576825" y="3253750"/>
            <a:ext cx="235974" cy="235974"/>
          </a:xfrm>
          <a:prstGeom prst="ellipse">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49FE7960-A0D0-47B3-A934-383CE921D807}"/>
              </a:ext>
            </a:extLst>
          </p:cNvPr>
          <p:cNvCxnSpPr>
            <a:cxnSpLocks/>
            <a:stCxn id="70" idx="1"/>
            <a:endCxn id="63" idx="5"/>
          </p:cNvCxnSpPr>
          <p:nvPr/>
        </p:nvCxnSpPr>
        <p:spPr>
          <a:xfrm flipH="1">
            <a:off x="7820645" y="3455166"/>
            <a:ext cx="1790738" cy="1899445"/>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49B0FAA-639E-4877-8288-E9B0B7639EB0}"/>
              </a:ext>
            </a:extLst>
          </p:cNvPr>
          <p:cNvCxnSpPr>
            <a:cxnSpLocks/>
            <a:stCxn id="70" idx="3"/>
          </p:cNvCxnSpPr>
          <p:nvPr/>
        </p:nvCxnSpPr>
        <p:spPr>
          <a:xfrm flipH="1" flipV="1">
            <a:off x="4598731" y="2197276"/>
            <a:ext cx="5012652" cy="1091032"/>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A8E5B3C7-715A-451C-962C-9654453FC1BA}"/>
              </a:ext>
            </a:extLst>
          </p:cNvPr>
          <p:cNvCxnSpPr>
            <a:cxnSpLocks/>
            <a:stCxn id="69" idx="0"/>
          </p:cNvCxnSpPr>
          <p:nvPr/>
        </p:nvCxnSpPr>
        <p:spPr>
          <a:xfrm>
            <a:off x="4470951" y="2284681"/>
            <a:ext cx="1343275" cy="2679381"/>
          </a:xfrm>
          <a:prstGeom prst="line">
            <a:avLst/>
          </a:prstGeom>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2457C46C-2948-4F01-BD42-7DB7FDAD5A7A}"/>
              </a:ext>
            </a:extLst>
          </p:cNvPr>
          <p:cNvSpPr/>
          <p:nvPr/>
        </p:nvSpPr>
        <p:spPr>
          <a:xfrm>
            <a:off x="6848216" y="1089914"/>
            <a:ext cx="235974" cy="235974"/>
          </a:xfrm>
          <a:prstGeom prst="ellipse">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9FC0B13-6C44-4C0C-AE4B-200930A04931}"/>
              </a:ext>
            </a:extLst>
          </p:cNvPr>
          <p:cNvSpPr/>
          <p:nvPr/>
        </p:nvSpPr>
        <p:spPr>
          <a:xfrm>
            <a:off x="4590267" y="2751176"/>
            <a:ext cx="235974" cy="235974"/>
          </a:xfrm>
          <a:prstGeom prst="ellipse">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2462827D-A5B1-419A-AD0B-2B5A6CD95F3B}"/>
              </a:ext>
            </a:extLst>
          </p:cNvPr>
          <p:cNvCxnSpPr>
            <a:cxnSpLocks/>
            <a:stCxn id="74" idx="3"/>
            <a:endCxn id="75" idx="7"/>
          </p:cNvCxnSpPr>
          <p:nvPr/>
        </p:nvCxnSpPr>
        <p:spPr>
          <a:xfrm flipH="1">
            <a:off x="4791683" y="1291330"/>
            <a:ext cx="2091091" cy="1494404"/>
          </a:xfrm>
          <a:prstGeom prst="line">
            <a:avLst/>
          </a:prstGeom>
          <a:ln w="3810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9D048996-6F0E-4FBC-918A-526863901AFE}"/>
              </a:ext>
            </a:extLst>
          </p:cNvPr>
          <p:cNvCxnSpPr>
            <a:cxnSpLocks/>
            <a:endCxn id="74" idx="3"/>
          </p:cNvCxnSpPr>
          <p:nvPr/>
        </p:nvCxnSpPr>
        <p:spPr>
          <a:xfrm flipV="1">
            <a:off x="4292113" y="1291330"/>
            <a:ext cx="2590661" cy="2393236"/>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F4688437-4FA1-4410-A8B1-72D1E57CE5E5}"/>
              </a:ext>
            </a:extLst>
          </p:cNvPr>
          <p:cNvCxnSpPr>
            <a:cxnSpLocks/>
            <a:endCxn id="74" idx="3"/>
          </p:cNvCxnSpPr>
          <p:nvPr/>
        </p:nvCxnSpPr>
        <p:spPr>
          <a:xfrm flipV="1">
            <a:off x="2845271" y="1291330"/>
            <a:ext cx="4037503" cy="1962420"/>
          </a:xfrm>
          <a:prstGeom prst="line">
            <a:avLst/>
          </a:prstGeom>
          <a:ln w="381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0AC4A26E-9EAB-49D9-8BAE-0F4B4980077C}"/>
              </a:ext>
            </a:extLst>
          </p:cNvPr>
          <p:cNvCxnSpPr>
            <a:cxnSpLocks/>
            <a:stCxn id="48" idx="0"/>
            <a:endCxn id="74" idx="4"/>
          </p:cNvCxnSpPr>
          <p:nvPr/>
        </p:nvCxnSpPr>
        <p:spPr>
          <a:xfrm flipH="1" flipV="1">
            <a:off x="6966203" y="1325888"/>
            <a:ext cx="3103" cy="722819"/>
          </a:xfrm>
          <a:prstGeom prst="line">
            <a:avLst/>
          </a:prstGeom>
          <a:ln w="381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1E9CE387-06ED-4849-8B90-21595C5A71F8}"/>
              </a:ext>
            </a:extLst>
          </p:cNvPr>
          <p:cNvCxnSpPr>
            <a:cxnSpLocks/>
            <a:stCxn id="50" idx="2"/>
            <a:endCxn id="74" idx="7"/>
          </p:cNvCxnSpPr>
          <p:nvPr/>
        </p:nvCxnSpPr>
        <p:spPr>
          <a:xfrm flipH="1">
            <a:off x="7049632" y="832660"/>
            <a:ext cx="443058" cy="291812"/>
          </a:xfrm>
          <a:prstGeom prst="line">
            <a:avLst/>
          </a:prstGeom>
          <a:ln w="38100"/>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1E29C9DA-5CFF-4CC3-9783-894B3CA9D594}"/>
              </a:ext>
            </a:extLst>
          </p:cNvPr>
          <p:cNvCxnSpPr>
            <a:cxnSpLocks/>
            <a:stCxn id="20" idx="2"/>
          </p:cNvCxnSpPr>
          <p:nvPr/>
        </p:nvCxnSpPr>
        <p:spPr>
          <a:xfrm flipH="1" flipV="1">
            <a:off x="4826242" y="2918772"/>
            <a:ext cx="1250174" cy="260738"/>
          </a:xfrm>
          <a:prstGeom prst="line">
            <a:avLst/>
          </a:prstGeom>
          <a:ln w="381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79A2B87E-CCB0-4AEE-B9B4-2AD35AAC01A3}"/>
              </a:ext>
            </a:extLst>
          </p:cNvPr>
          <p:cNvCxnSpPr>
            <a:cxnSpLocks/>
            <a:stCxn id="75" idx="2"/>
          </p:cNvCxnSpPr>
          <p:nvPr/>
        </p:nvCxnSpPr>
        <p:spPr>
          <a:xfrm flipH="1">
            <a:off x="2845271" y="2869163"/>
            <a:ext cx="1744996" cy="428334"/>
          </a:xfrm>
          <a:prstGeom prst="line">
            <a:avLst/>
          </a:prstGeom>
          <a:ln w="381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B0FFC58C-F71A-4064-A7B6-ACBA0D9BBC36}"/>
              </a:ext>
            </a:extLst>
          </p:cNvPr>
          <p:cNvCxnSpPr>
            <a:cxnSpLocks/>
            <a:stCxn id="75" idx="3"/>
          </p:cNvCxnSpPr>
          <p:nvPr/>
        </p:nvCxnSpPr>
        <p:spPr>
          <a:xfrm flipH="1">
            <a:off x="4248013" y="2952592"/>
            <a:ext cx="376812" cy="697416"/>
          </a:xfrm>
          <a:prstGeom prst="line">
            <a:avLst/>
          </a:prstGeom>
          <a:ln w="381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FAD78-7CFF-4BD0-8073-312380081F42}"/>
              </a:ext>
            </a:extLst>
          </p:cNvPr>
          <p:cNvCxnSpPr>
            <a:cxnSpLocks/>
            <a:stCxn id="23" idx="2"/>
            <a:endCxn id="75" idx="5"/>
          </p:cNvCxnSpPr>
          <p:nvPr/>
        </p:nvCxnSpPr>
        <p:spPr>
          <a:xfrm flipH="1" flipV="1">
            <a:off x="4791683" y="2952592"/>
            <a:ext cx="552230" cy="909032"/>
          </a:xfrm>
          <a:prstGeom prst="line">
            <a:avLst/>
          </a:prstGeom>
          <a:ln w="3810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5D067A0C-CABA-41F9-AB20-397E855C7524}"/>
              </a:ext>
            </a:extLst>
          </p:cNvPr>
          <p:cNvCxnSpPr>
            <a:cxnSpLocks/>
            <a:stCxn id="75" idx="0"/>
            <a:endCxn id="69" idx="0"/>
          </p:cNvCxnSpPr>
          <p:nvPr/>
        </p:nvCxnSpPr>
        <p:spPr>
          <a:xfrm flipH="1" flipV="1">
            <a:off x="4470951" y="2284681"/>
            <a:ext cx="237303" cy="466495"/>
          </a:xfrm>
          <a:prstGeom prst="line">
            <a:avLst/>
          </a:prstGeom>
          <a:ln w="38100"/>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695878D6-21DA-4C15-8D70-F44CC56A11C0}"/>
              </a:ext>
            </a:extLst>
          </p:cNvPr>
          <p:cNvSpPr/>
          <p:nvPr/>
        </p:nvSpPr>
        <p:spPr>
          <a:xfrm>
            <a:off x="201529" y="1246516"/>
            <a:ext cx="3281600" cy="1200329"/>
          </a:xfrm>
          <a:prstGeom prst="rect">
            <a:avLst/>
          </a:prstGeom>
          <a:solidFill>
            <a:schemeClr val="tx1">
              <a:lumMod val="85000"/>
              <a:lumOff val="1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b="1" dirty="0">
                <a:solidFill>
                  <a:schemeClr val="bg1"/>
                </a:solidFill>
              </a:rPr>
              <a:t>Integration Across </a:t>
            </a:r>
          </a:p>
          <a:p>
            <a:pPr algn="ctr"/>
            <a:r>
              <a:rPr lang="en-US" sz="2400" b="1" dirty="0">
                <a:solidFill>
                  <a:schemeClr val="bg1"/>
                </a:solidFill>
              </a:rPr>
              <a:t>Resting-State Networks,</a:t>
            </a:r>
          </a:p>
          <a:p>
            <a:pPr algn="ctr"/>
            <a:r>
              <a:rPr lang="en-US" sz="2400" b="1" dirty="0">
                <a:solidFill>
                  <a:schemeClr val="bg1"/>
                </a:solidFill>
              </a:rPr>
              <a:t>esp. via </a:t>
            </a:r>
            <a:r>
              <a:rPr lang="en-US" sz="2400" b="1" dirty="0">
                <a:solidFill>
                  <a:srgbClr val="FFFF00"/>
                </a:solidFill>
              </a:rPr>
              <a:t>Hubs</a:t>
            </a:r>
          </a:p>
        </p:txBody>
      </p:sp>
      <p:sp>
        <p:nvSpPr>
          <p:cNvPr id="89" name="Oval 88">
            <a:extLst>
              <a:ext uri="{FF2B5EF4-FFF2-40B4-BE49-F238E27FC236}">
                <a16:creationId xmlns:a16="http://schemas.microsoft.com/office/drawing/2014/main" id="{B72C5A15-CB94-4C34-9A4D-694D8A33009D}"/>
              </a:ext>
            </a:extLst>
          </p:cNvPr>
          <p:cNvSpPr/>
          <p:nvPr/>
        </p:nvSpPr>
        <p:spPr>
          <a:xfrm>
            <a:off x="8292596" y="3506384"/>
            <a:ext cx="235974" cy="235974"/>
          </a:xfrm>
          <a:prstGeom prst="ellipse">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EC5BEB56-FA79-41BA-BE42-371E5C53A720}"/>
              </a:ext>
            </a:extLst>
          </p:cNvPr>
          <p:cNvCxnSpPr>
            <a:cxnSpLocks/>
            <a:stCxn id="89" idx="2"/>
            <a:endCxn id="21" idx="6"/>
          </p:cNvCxnSpPr>
          <p:nvPr/>
        </p:nvCxnSpPr>
        <p:spPr>
          <a:xfrm flipH="1" flipV="1">
            <a:off x="7374273" y="3519952"/>
            <a:ext cx="918323" cy="104419"/>
          </a:xfrm>
          <a:prstGeom prst="line">
            <a:avLst/>
          </a:prstGeom>
          <a:ln w="3810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34B681A-4E1C-44F6-8BF6-D4563822FC3E}"/>
              </a:ext>
            </a:extLst>
          </p:cNvPr>
          <p:cNvCxnSpPr>
            <a:cxnSpLocks/>
            <a:stCxn id="89" idx="0"/>
            <a:endCxn id="47" idx="5"/>
          </p:cNvCxnSpPr>
          <p:nvPr/>
        </p:nvCxnSpPr>
        <p:spPr>
          <a:xfrm flipH="1" flipV="1">
            <a:off x="7943989" y="2668994"/>
            <a:ext cx="466594" cy="837390"/>
          </a:xfrm>
          <a:prstGeom prst="line">
            <a:avLst/>
          </a:prstGeom>
          <a:ln w="3810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C49863E8-8F7F-49C2-95C1-8FFAD317BA5A}"/>
              </a:ext>
            </a:extLst>
          </p:cNvPr>
          <p:cNvCxnSpPr>
            <a:cxnSpLocks/>
            <a:stCxn id="70" idx="1"/>
            <a:endCxn id="89" idx="6"/>
          </p:cNvCxnSpPr>
          <p:nvPr/>
        </p:nvCxnSpPr>
        <p:spPr>
          <a:xfrm flipH="1">
            <a:off x="8528570" y="3455166"/>
            <a:ext cx="1082813" cy="169205"/>
          </a:xfrm>
          <a:prstGeom prst="line">
            <a:avLst/>
          </a:prstGeom>
          <a:ln w="38100"/>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3859DD6-FAEC-4F8B-B82A-0C0311F9CBF9}"/>
              </a:ext>
            </a:extLst>
          </p:cNvPr>
          <p:cNvCxnSpPr>
            <a:cxnSpLocks/>
            <a:stCxn id="89" idx="4"/>
            <a:endCxn id="63" idx="4"/>
          </p:cNvCxnSpPr>
          <p:nvPr/>
        </p:nvCxnSpPr>
        <p:spPr>
          <a:xfrm flipH="1">
            <a:off x="7737216" y="3742358"/>
            <a:ext cx="673367" cy="1577695"/>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356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93" grpId="0" animBg="1"/>
      <p:bldP spid="8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C40B74AB-0D8A-43E0-8CF9-724B575FC0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2446" y="5033470"/>
            <a:ext cx="6288227" cy="1582627"/>
          </a:xfrm>
          <a:prstGeom prst="rect">
            <a:avLst/>
          </a:prstGeom>
        </p:spPr>
      </p:pic>
      <p:sp>
        <p:nvSpPr>
          <p:cNvPr id="2" name="Title 1">
            <a:extLst>
              <a:ext uri="{FF2B5EF4-FFF2-40B4-BE49-F238E27FC236}">
                <a16:creationId xmlns:a16="http://schemas.microsoft.com/office/drawing/2014/main" id="{2EE47AC2-C9BB-41BA-B3DE-7DBC459CA2CA}"/>
              </a:ext>
            </a:extLst>
          </p:cNvPr>
          <p:cNvSpPr>
            <a:spLocks noGrp="1"/>
          </p:cNvSpPr>
          <p:nvPr>
            <p:ph type="title"/>
          </p:nvPr>
        </p:nvSpPr>
        <p:spPr>
          <a:xfrm>
            <a:off x="86500" y="948340"/>
            <a:ext cx="3554612" cy="2011169"/>
          </a:xfrm>
        </p:spPr>
        <p:txBody>
          <a:bodyPr>
            <a:noAutofit/>
          </a:bodyPr>
          <a:lstStyle/>
          <a:p>
            <a:r>
              <a:rPr lang="en-US" dirty="0">
                <a:solidFill>
                  <a:schemeClr val="bg1"/>
                </a:solidFill>
              </a:rPr>
              <a:t>Reading relies on a number of resting-state networks</a:t>
            </a:r>
          </a:p>
        </p:txBody>
      </p:sp>
      <p:pic>
        <p:nvPicPr>
          <p:cNvPr id="6" name="Content Placeholder 5" descr="A picture containing screenshot&#10;&#10;Description generated with very high confidence">
            <a:extLst>
              <a:ext uri="{FF2B5EF4-FFF2-40B4-BE49-F238E27FC236}">
                <a16:creationId xmlns:a16="http://schemas.microsoft.com/office/drawing/2014/main" id="{4E961911-93F8-476A-95F8-825C79CE17D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4700" b="93917" l="4804" r="89976">
                        <a14:foregroundMark x1="82266" y1="59631" x2="77461" y2="46636"/>
                        <a14:foregroundMark x1="77461" y1="46636" x2="55397" y2="20553"/>
                        <a14:foregroundMark x1="55397" y1="20553" x2="45196" y2="15115"/>
                        <a14:foregroundMark x1="45196" y1="15115" x2="21767" y2="21751"/>
                        <a14:foregroundMark x1="21767" y1="21751" x2="12218" y2="30323"/>
                        <a14:foregroundMark x1="12218" y1="30323" x2="16133" y2="57051"/>
                        <a14:foregroundMark x1="16133" y1="57051" x2="23132" y2="65438"/>
                        <a14:foregroundMark x1="23132" y1="65438" x2="31673" y2="70876"/>
                        <a14:foregroundMark x1="31673" y1="70876" x2="36833" y2="83594"/>
                        <a14:foregroundMark x1="36833" y1="83594" x2="45077" y2="90046"/>
                        <a14:foregroundMark x1="45077" y1="90046" x2="60913" y2="86820"/>
                        <a14:foregroundMark x1="25741" y1="59631" x2="47687" y2="27373"/>
                        <a14:foregroundMark x1="83808" y1="67558" x2="84698" y2="53088"/>
                        <a14:foregroundMark x1="84698" y1="53088" x2="83571" y2="50323"/>
                        <a14:foregroundMark x1="81020" y1="47005" x2="87248" y2="57235"/>
                        <a14:foregroundMark x1="87248" y1="57235" x2="83867" y2="68940"/>
                        <a14:foregroundMark x1="83867" y1="68940" x2="59134" y2="83041"/>
                        <a14:foregroundMark x1="59134" y1="83041" x2="46916" y2="86636"/>
                        <a14:foregroundMark x1="46916" y1="86636" x2="39739" y2="92995"/>
                        <a14:foregroundMark x1="39739" y1="92995" x2="26453" y2="75392"/>
                        <a14:foregroundMark x1="26453" y1="75392" x2="9727" y2="70138"/>
                        <a14:foregroundMark x1="9727" y1="70138" x2="4804" y2="58249"/>
                        <a14:foregroundMark x1="4804" y1="58249" x2="4804" y2="45346"/>
                        <a14:foregroundMark x1="8422" y1="40369" x2="22835" y2="20737"/>
                        <a14:foregroundMark x1="22835" y1="20737" x2="41637" y2="8848"/>
                        <a14:foregroundMark x1="41637" y1="8848" x2="49941" y2="8664"/>
                        <a14:foregroundMark x1="49941" y1="8664" x2="46204" y2="22212"/>
                        <a14:foregroundMark x1="46204" y1="22212" x2="39205" y2="30876"/>
                        <a14:foregroundMark x1="39205" y1="30876" x2="37248" y2="35023"/>
                        <a14:foregroundMark x1="34875" y1="59263" x2="58185" y2="29770"/>
                        <a14:foregroundMark x1="68387" y1="25714" x2="82503" y2="44977"/>
                        <a14:foregroundMark x1="70344" y1="24793" x2="65184" y2="25714"/>
                        <a14:foregroundMark x1="51305" y1="25714" x2="56584" y2="13272"/>
                        <a14:foregroundMark x1="56584" y1="13272" x2="54745" y2="4793"/>
                        <a14:foregroundMark x1="36418" y1="21382" x2="35113" y2="40645"/>
                        <a14:foregroundMark x1="52372" y1="28111" x2="54982" y2="27373"/>
                        <a14:foregroundMark x1="51542" y1="45714" x2="51542" y2="45714"/>
                        <a14:foregroundMark x1="56465" y1="51336" x2="46916" y2="48295"/>
                        <a14:foregroundMark x1="46916" y1="48295" x2="39502" y2="56590"/>
                        <a14:foregroundMark x1="39502" y1="56590" x2="31317" y2="60461"/>
                        <a14:foregroundMark x1="31317" y1="60461" x2="30012" y2="58618"/>
                        <a14:foregroundMark x1="32740" y1="65622" x2="41518" y2="60645"/>
                        <a14:foregroundMark x1="41518" y1="60645" x2="43238" y2="56959"/>
                        <a14:foregroundMark x1="57117" y1="35023" x2="56643" y2="35023"/>
                        <a14:foregroundMark x1="62456" y1="22765" x2="71412" y2="22488"/>
                        <a14:foregroundMark x1="71412" y1="22488" x2="71174" y2="22396"/>
                        <a14:foregroundMark x1="65836" y1="30415" x2="64116" y2="25069"/>
                        <a14:foregroundMark x1="84638" y1="50968" x2="83986" y2="47373"/>
                        <a14:foregroundMark x1="74377" y1="55945" x2="79953" y2="62949"/>
                        <a14:foregroundMark x1="46441" y1="93180" x2="38078" y2="94009"/>
                        <a14:foregroundMark x1="38078" y1="94009" x2="36180" y2="93180"/>
                        <a14:foregroundMark x1="49407" y1="77604" x2="51127" y2="75207"/>
                        <a14:foregroundMark x1="42586" y1="5161" x2="42586" y2="5161"/>
                        <a14:foregroundMark x1="43238" y1="4793" x2="43238" y2="4793"/>
                        <a14:foregroundMark x1="44484" y1="5161" x2="42171" y2="4793"/>
                      </a14:backgroundRemoval>
                    </a14:imgEffect>
                  </a14:imgLayer>
                </a14:imgProps>
              </a:ext>
              <a:ext uri="{28A0092B-C50C-407E-A947-70E740481C1C}">
                <a14:useLocalDpi xmlns:a14="http://schemas.microsoft.com/office/drawing/2010/main"/>
              </a:ext>
            </a:extLst>
          </a:blip>
          <a:srcRect/>
          <a:stretch/>
        </p:blipFill>
        <p:spPr>
          <a:xfrm>
            <a:off x="5771294" y="1935320"/>
            <a:ext cx="4948380" cy="3180836"/>
          </a:xfrm>
          <a:prstGeom prst="rect">
            <a:avLst/>
          </a:prstGeom>
        </p:spPr>
      </p:pic>
      <p:sp>
        <p:nvSpPr>
          <p:cNvPr id="8" name="Content Placeholder 3">
            <a:extLst>
              <a:ext uri="{FF2B5EF4-FFF2-40B4-BE49-F238E27FC236}">
                <a16:creationId xmlns:a16="http://schemas.microsoft.com/office/drawing/2014/main" id="{3963C9B2-BCCB-4BD5-977D-073D082F62D4}"/>
              </a:ext>
            </a:extLst>
          </p:cNvPr>
          <p:cNvSpPr txBox="1">
            <a:spLocks/>
          </p:cNvSpPr>
          <p:nvPr/>
        </p:nvSpPr>
        <p:spPr>
          <a:xfrm>
            <a:off x="7212612" y="6581230"/>
            <a:ext cx="4938712" cy="43338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Bailey et al., 2018</a:t>
            </a:r>
            <a:endParaRPr kumimoji="0" lang="en-US" sz="16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3B957B1-C2B1-414E-9AE5-068B5B88847F}"/>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8909" b="93764" l="9804" r="94608">
                        <a14:foregroundMark x1="21405" y1="71938" x2="20425" y2="42984"/>
                        <a14:foregroundMark x1="9804" y1="51893" x2="9804" y2="51893"/>
                        <a14:foregroundMark x1="87582" y1="72606" x2="92157" y2="60802"/>
                        <a14:foregroundMark x1="45098" y1="91091" x2="45098" y2="91091"/>
                        <a14:foregroundMark x1="40033" y1="93987" x2="40033" y2="93987"/>
                        <a14:foregroundMark x1="48693" y1="25167" x2="36111" y2="22272"/>
                        <a14:foregroundMark x1="61275" y1="10022" x2="61275" y2="10022"/>
                        <a14:foregroundMark x1="54248" y1="9131" x2="54248" y2="9131"/>
                        <a14:foregroundMark x1="94608" y1="69265" x2="94608" y2="69265"/>
                      </a14:backgroundRemoval>
                    </a14:imgEffect>
                  </a14:imgLayer>
                </a14:imgProps>
              </a:ext>
              <a:ext uri="{28A0092B-C50C-407E-A947-70E740481C1C}">
                <a14:useLocalDpi xmlns:a14="http://schemas.microsoft.com/office/drawing/2010/main"/>
              </a:ext>
            </a:extLst>
          </a:blip>
          <a:srcRect/>
          <a:stretch/>
        </p:blipFill>
        <p:spPr>
          <a:xfrm>
            <a:off x="8885526" y="210155"/>
            <a:ext cx="2832998" cy="2078458"/>
          </a:xfrm>
          <a:prstGeom prst="rect">
            <a:avLst/>
          </a:prstGeom>
        </p:spPr>
      </p:pic>
      <p:pic>
        <p:nvPicPr>
          <p:cNvPr id="9" name="Picture 8">
            <a:extLst>
              <a:ext uri="{FF2B5EF4-FFF2-40B4-BE49-F238E27FC236}">
                <a16:creationId xmlns:a16="http://schemas.microsoft.com/office/drawing/2014/main" id="{7B8061F2-4BDE-4BBA-9805-8FF9416F55E5}"/>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815080" y="-385043"/>
            <a:ext cx="3487773" cy="2915561"/>
          </a:xfrm>
          <a:prstGeom prst="rect">
            <a:avLst/>
          </a:prstGeom>
        </p:spPr>
      </p:pic>
      <p:sp>
        <p:nvSpPr>
          <p:cNvPr id="11" name="TextBox 10">
            <a:extLst>
              <a:ext uri="{FF2B5EF4-FFF2-40B4-BE49-F238E27FC236}">
                <a16:creationId xmlns:a16="http://schemas.microsoft.com/office/drawing/2014/main" id="{F43F52AE-6019-4B3A-A635-BDFAA0C30A16}"/>
              </a:ext>
            </a:extLst>
          </p:cNvPr>
          <p:cNvSpPr txBox="1"/>
          <p:nvPr/>
        </p:nvSpPr>
        <p:spPr>
          <a:xfrm>
            <a:off x="4285541" y="101226"/>
            <a:ext cx="3065776" cy="461665"/>
          </a:xfrm>
          <a:prstGeom prst="rect">
            <a:avLst/>
          </a:prstGeom>
          <a:solidFill>
            <a:srgbClr val="FFFFFF">
              <a:alpha val="72941"/>
            </a:srgbClr>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NeuroSynth</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“Reading”</a:t>
            </a:r>
          </a:p>
        </p:txBody>
      </p:sp>
      <p:sp>
        <p:nvSpPr>
          <p:cNvPr id="13" name="TextBox 12">
            <a:extLst>
              <a:ext uri="{FF2B5EF4-FFF2-40B4-BE49-F238E27FC236}">
                <a16:creationId xmlns:a16="http://schemas.microsoft.com/office/drawing/2014/main" id="{F113456B-63BC-4F35-A510-F11A459D94FC}"/>
              </a:ext>
            </a:extLst>
          </p:cNvPr>
          <p:cNvSpPr txBox="1"/>
          <p:nvPr/>
        </p:nvSpPr>
        <p:spPr>
          <a:xfrm>
            <a:off x="8985703" y="101226"/>
            <a:ext cx="2632644" cy="461665"/>
          </a:xfrm>
          <a:prstGeom prst="rect">
            <a:avLst/>
          </a:prstGeom>
          <a:solidFill>
            <a:srgbClr val="FFFFFF">
              <a:alpha val="72941"/>
            </a:srgbClr>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Yeo 2011 Networks</a:t>
            </a:r>
          </a:p>
        </p:txBody>
      </p:sp>
      <p:cxnSp>
        <p:nvCxnSpPr>
          <p:cNvPr id="14" name="Connector: Curved 13">
            <a:extLst>
              <a:ext uri="{FF2B5EF4-FFF2-40B4-BE49-F238E27FC236}">
                <a16:creationId xmlns:a16="http://schemas.microsoft.com/office/drawing/2014/main" id="{CE89560A-11E8-46DE-BD78-58E756912B83}"/>
              </a:ext>
            </a:extLst>
          </p:cNvPr>
          <p:cNvCxnSpPr>
            <a:cxnSpLocks/>
          </p:cNvCxnSpPr>
          <p:nvPr/>
        </p:nvCxnSpPr>
        <p:spPr>
          <a:xfrm>
            <a:off x="6832202" y="1054206"/>
            <a:ext cx="989766" cy="862582"/>
          </a:xfrm>
          <a:prstGeom prst="curved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EFA77DD5-7793-47F0-8E79-4584257D5CA6}"/>
              </a:ext>
            </a:extLst>
          </p:cNvPr>
          <p:cNvCxnSpPr>
            <a:cxnSpLocks/>
          </p:cNvCxnSpPr>
          <p:nvPr/>
        </p:nvCxnSpPr>
        <p:spPr>
          <a:xfrm flipH="1">
            <a:off x="7995937" y="1054206"/>
            <a:ext cx="989766" cy="862582"/>
          </a:xfrm>
          <a:prstGeom prst="curved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D8FBB0C-EC4D-40CE-9EE6-68F63A2BB4AB}"/>
              </a:ext>
            </a:extLst>
          </p:cNvPr>
          <p:cNvSpPr/>
          <p:nvPr/>
        </p:nvSpPr>
        <p:spPr>
          <a:xfrm>
            <a:off x="6677247" y="3429000"/>
            <a:ext cx="674070" cy="67407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015924-66B0-4F2F-9887-575FF3CEB11E}"/>
              </a:ext>
            </a:extLst>
          </p:cNvPr>
          <p:cNvSpPr/>
          <p:nvPr/>
        </p:nvSpPr>
        <p:spPr>
          <a:xfrm>
            <a:off x="8548491" y="3127513"/>
            <a:ext cx="674070" cy="67407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55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C80DD1A-9F59-4357-8FB3-B1D7ED5FEE97}"/>
              </a:ext>
            </a:extLst>
          </p:cNvPr>
          <p:cNvSpPr>
            <a:spLocks noGrp="1"/>
          </p:cNvSpPr>
          <p:nvPr>
            <p:ph idx="1"/>
          </p:nvPr>
        </p:nvSpPr>
        <p:spPr/>
        <p:txBody>
          <a:bodyPr>
            <a:normAutofit/>
          </a:bodyPr>
          <a:lstStyle/>
          <a:p>
            <a:r>
              <a:rPr lang="en-US" sz="2800" dirty="0">
                <a:solidFill>
                  <a:schemeClr val="accent1"/>
                </a:solidFill>
              </a:rPr>
              <a:t>1. </a:t>
            </a:r>
            <a:r>
              <a:rPr lang="en-US" sz="2800" dirty="0"/>
              <a:t>Modular brain networks</a:t>
            </a:r>
          </a:p>
          <a:p>
            <a:r>
              <a:rPr lang="en-US" sz="2800" dirty="0">
                <a:solidFill>
                  <a:schemeClr val="accent1"/>
                </a:solidFill>
              </a:rPr>
              <a:t>2. </a:t>
            </a:r>
            <a:r>
              <a:rPr lang="en-US" sz="2800" dirty="0"/>
              <a:t>The brain at rest</a:t>
            </a:r>
          </a:p>
          <a:p>
            <a:r>
              <a:rPr lang="en-US" sz="2800" dirty="0">
                <a:solidFill>
                  <a:schemeClr val="accent1"/>
                </a:solidFill>
              </a:rPr>
              <a:t>3. </a:t>
            </a:r>
            <a:r>
              <a:rPr lang="en-US" sz="2800" dirty="0"/>
              <a:t>The brain during reading</a:t>
            </a:r>
          </a:p>
          <a:p>
            <a:r>
              <a:rPr lang="en-US" sz="2800" dirty="0">
                <a:solidFill>
                  <a:schemeClr val="accent1"/>
                </a:solidFill>
              </a:rPr>
              <a:t>4. </a:t>
            </a:r>
            <a:r>
              <a:rPr lang="en-US" sz="2800" dirty="0"/>
              <a:t>The brain during many tasks</a:t>
            </a:r>
          </a:p>
          <a:p>
            <a:r>
              <a:rPr lang="en-US" sz="2800" dirty="0">
                <a:solidFill>
                  <a:schemeClr val="accent1"/>
                </a:solidFill>
              </a:rPr>
              <a:t>5. </a:t>
            </a:r>
            <a:r>
              <a:rPr lang="en-US" sz="2800" dirty="0"/>
              <a:t>Takeaways</a:t>
            </a:r>
          </a:p>
        </p:txBody>
      </p:sp>
    </p:spTree>
    <p:extLst>
      <p:ext uri="{BB962C8B-B14F-4D97-AF65-F5344CB8AC3E}">
        <p14:creationId xmlns:p14="http://schemas.microsoft.com/office/powerpoint/2010/main" val="271606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6225-4DEA-4664-8B1A-D4C643B87D71}"/>
              </a:ext>
            </a:extLst>
          </p:cNvPr>
          <p:cNvSpPr>
            <a:spLocks noGrp="1"/>
          </p:cNvSpPr>
          <p:nvPr>
            <p:ph type="title"/>
          </p:nvPr>
        </p:nvSpPr>
        <p:spPr/>
        <p:txBody>
          <a:bodyPr/>
          <a:lstStyle/>
          <a:p>
            <a:r>
              <a:rPr lang="en-US" dirty="0"/>
              <a:t>How do differences in network architecture influence cognitive skills?</a:t>
            </a:r>
          </a:p>
        </p:txBody>
      </p:sp>
      <p:sp>
        <p:nvSpPr>
          <p:cNvPr id="3" name="Content Placeholder 2">
            <a:extLst>
              <a:ext uri="{FF2B5EF4-FFF2-40B4-BE49-F238E27FC236}">
                <a16:creationId xmlns:a16="http://schemas.microsoft.com/office/drawing/2014/main" id="{7C780B49-3A23-4074-AB0D-AC64258D5A4A}"/>
              </a:ext>
            </a:extLst>
          </p:cNvPr>
          <p:cNvSpPr>
            <a:spLocks noGrp="1"/>
          </p:cNvSpPr>
          <p:nvPr>
            <p:ph idx="1"/>
          </p:nvPr>
        </p:nvSpPr>
        <p:spPr>
          <a:xfrm>
            <a:off x="1097279" y="1845734"/>
            <a:ext cx="4826433" cy="4023360"/>
          </a:xfrm>
        </p:spPr>
        <p:txBody>
          <a:bodyPr>
            <a:normAutofit/>
          </a:bodyPr>
          <a:lstStyle/>
          <a:p>
            <a:r>
              <a:rPr lang="en-US" sz="2400" b="1" dirty="0"/>
              <a:t>Reading skill</a:t>
            </a:r>
            <a:r>
              <a:rPr lang="en-US" sz="2400" dirty="0"/>
              <a:t> is an ideal model because it is integrative and variable</a:t>
            </a:r>
          </a:p>
          <a:p>
            <a:endParaRPr lang="en-US" sz="2400" dirty="0"/>
          </a:p>
          <a:p>
            <a:endParaRPr lang="en-US" sz="2400" dirty="0"/>
          </a:p>
          <a:p>
            <a:endParaRPr lang="en-US" sz="2400" dirty="0"/>
          </a:p>
          <a:p>
            <a:endParaRPr lang="en-US" sz="2400" dirty="0"/>
          </a:p>
          <a:p>
            <a:r>
              <a:rPr lang="en-US" sz="2400" dirty="0"/>
              <a:t>We will investigate this relationship in a three different studies of different types of brain networks.</a:t>
            </a:r>
          </a:p>
        </p:txBody>
      </p:sp>
      <p:graphicFrame>
        <p:nvGraphicFramePr>
          <p:cNvPr id="5" name="Diagram 4">
            <a:extLst>
              <a:ext uri="{FF2B5EF4-FFF2-40B4-BE49-F238E27FC236}">
                <a16:creationId xmlns:a16="http://schemas.microsoft.com/office/drawing/2014/main" id="{6A2AFB54-6256-4F8E-96AD-6F6E4FC89B7A}"/>
              </a:ext>
            </a:extLst>
          </p:cNvPr>
          <p:cNvGraphicFramePr/>
          <p:nvPr>
            <p:extLst>
              <p:ext uri="{D42A27DB-BD31-4B8C-83A1-F6EECF244321}">
                <p14:modId xmlns:p14="http://schemas.microsoft.com/office/powerpoint/2010/main" val="47780284"/>
              </p:ext>
            </p:extLst>
          </p:nvPr>
        </p:nvGraphicFramePr>
        <p:xfrm>
          <a:off x="6054701" y="2024025"/>
          <a:ext cx="5100979"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82E1EB56-7CB2-4B0B-813D-DF20DBD24271}"/>
              </a:ext>
            </a:extLst>
          </p:cNvPr>
          <p:cNvGrpSpPr/>
          <p:nvPr/>
        </p:nvGrpSpPr>
        <p:grpSpPr>
          <a:xfrm>
            <a:off x="7791187" y="4483531"/>
            <a:ext cx="1569012" cy="231013"/>
            <a:chOff x="1321816" y="857821"/>
            <a:chExt cx="690797" cy="231013"/>
          </a:xfrm>
        </p:grpSpPr>
        <p:sp>
          <p:nvSpPr>
            <p:cNvPr id="7" name="Arrow: Left-Right 6">
              <a:extLst>
                <a:ext uri="{FF2B5EF4-FFF2-40B4-BE49-F238E27FC236}">
                  <a16:creationId xmlns:a16="http://schemas.microsoft.com/office/drawing/2014/main" id="{CF0CFE08-A17F-4568-9D26-BEC80DE7D104}"/>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 name="Arrow: Left-Right 4">
              <a:extLst>
                <a:ext uri="{FF2B5EF4-FFF2-40B4-BE49-F238E27FC236}">
                  <a16:creationId xmlns:a16="http://schemas.microsoft.com/office/drawing/2014/main" id="{75C38BC6-C5C4-4F80-9B43-E9CBE9815C44}"/>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grpSp>
        <p:nvGrpSpPr>
          <p:cNvPr id="9" name="Group 8">
            <a:extLst>
              <a:ext uri="{FF2B5EF4-FFF2-40B4-BE49-F238E27FC236}">
                <a16:creationId xmlns:a16="http://schemas.microsoft.com/office/drawing/2014/main" id="{D2A2BFAB-206C-4FA7-89F6-BB51C06B6219}"/>
              </a:ext>
            </a:extLst>
          </p:cNvPr>
          <p:cNvGrpSpPr/>
          <p:nvPr/>
        </p:nvGrpSpPr>
        <p:grpSpPr>
          <a:xfrm rot="4500000">
            <a:off x="7829708" y="4498846"/>
            <a:ext cx="1569012" cy="231013"/>
            <a:chOff x="1321816" y="857821"/>
            <a:chExt cx="690797" cy="231013"/>
          </a:xfrm>
        </p:grpSpPr>
        <p:sp>
          <p:nvSpPr>
            <p:cNvPr id="10" name="Arrow: Left-Right 9">
              <a:extLst>
                <a:ext uri="{FF2B5EF4-FFF2-40B4-BE49-F238E27FC236}">
                  <a16:creationId xmlns:a16="http://schemas.microsoft.com/office/drawing/2014/main" id="{024C7E61-B9CD-4B39-B00D-C9A044C7C2C0}"/>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Left-Right 4">
              <a:extLst>
                <a:ext uri="{FF2B5EF4-FFF2-40B4-BE49-F238E27FC236}">
                  <a16:creationId xmlns:a16="http://schemas.microsoft.com/office/drawing/2014/main" id="{CB964302-6C5E-452B-BDB2-5B960027B4E4}"/>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grpSp>
        <p:nvGrpSpPr>
          <p:cNvPr id="12" name="Group 11">
            <a:extLst>
              <a:ext uri="{FF2B5EF4-FFF2-40B4-BE49-F238E27FC236}">
                <a16:creationId xmlns:a16="http://schemas.microsoft.com/office/drawing/2014/main" id="{FBB87FA8-3139-48CF-A8E9-4F5601BA40DE}"/>
              </a:ext>
            </a:extLst>
          </p:cNvPr>
          <p:cNvGrpSpPr/>
          <p:nvPr/>
        </p:nvGrpSpPr>
        <p:grpSpPr>
          <a:xfrm rot="2114556">
            <a:off x="7777669" y="3582211"/>
            <a:ext cx="1569012" cy="231013"/>
            <a:chOff x="1321816" y="857821"/>
            <a:chExt cx="690797" cy="231013"/>
          </a:xfrm>
        </p:grpSpPr>
        <p:sp>
          <p:nvSpPr>
            <p:cNvPr id="13" name="Arrow: Left-Right 12">
              <a:extLst>
                <a:ext uri="{FF2B5EF4-FFF2-40B4-BE49-F238E27FC236}">
                  <a16:creationId xmlns:a16="http://schemas.microsoft.com/office/drawing/2014/main" id="{12DC9CA0-CEE6-413B-AAD6-1631822FAB2F}"/>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Arrow: Left-Right 4">
              <a:extLst>
                <a:ext uri="{FF2B5EF4-FFF2-40B4-BE49-F238E27FC236}">
                  <a16:creationId xmlns:a16="http://schemas.microsoft.com/office/drawing/2014/main" id="{662F0B52-CE45-426F-9A6D-B6E9636F7175}"/>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sp>
        <p:nvSpPr>
          <p:cNvPr id="4" name="Rectangle 3">
            <a:extLst>
              <a:ext uri="{FF2B5EF4-FFF2-40B4-BE49-F238E27FC236}">
                <a16:creationId xmlns:a16="http://schemas.microsoft.com/office/drawing/2014/main" id="{C00C5907-7745-4307-A6D0-D84905C8F277}"/>
              </a:ext>
            </a:extLst>
          </p:cNvPr>
          <p:cNvSpPr/>
          <p:nvPr/>
        </p:nvSpPr>
        <p:spPr>
          <a:xfrm>
            <a:off x="5876693" y="2765374"/>
            <a:ext cx="3268481" cy="3282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C8866C-1253-4974-B08E-4717EA1F4F5E}"/>
              </a:ext>
            </a:extLst>
          </p:cNvPr>
          <p:cNvSpPr/>
          <p:nvPr/>
        </p:nvSpPr>
        <p:spPr>
          <a:xfrm>
            <a:off x="8516187" y="4010996"/>
            <a:ext cx="3066585" cy="2025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EB226F-E801-443D-93B2-FC8CEF7549B9}"/>
              </a:ext>
            </a:extLst>
          </p:cNvPr>
          <p:cNvSpPr/>
          <p:nvPr/>
        </p:nvSpPr>
        <p:spPr>
          <a:xfrm>
            <a:off x="8118414" y="3272070"/>
            <a:ext cx="1405144" cy="984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357A4D6-6D46-4751-BA28-C51CC3A133E2}"/>
              </a:ext>
            </a:extLst>
          </p:cNvPr>
          <p:cNvSpPr/>
          <p:nvPr/>
        </p:nvSpPr>
        <p:spPr>
          <a:xfrm>
            <a:off x="8066621" y="2760219"/>
            <a:ext cx="3247067" cy="1361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A51D9-57E9-4FED-AD12-280E613F2371}"/>
              </a:ext>
            </a:extLst>
          </p:cNvPr>
          <p:cNvSpPr/>
          <p:nvPr/>
        </p:nvSpPr>
        <p:spPr>
          <a:xfrm>
            <a:off x="6802412" y="1798140"/>
            <a:ext cx="3247067" cy="1361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a:extLst>
              <a:ext uri="{FF2B5EF4-FFF2-40B4-BE49-F238E27FC236}">
                <a16:creationId xmlns:a16="http://schemas.microsoft.com/office/drawing/2014/main" id="{FF6CB697-5DC3-451F-9C7E-F399EAEE6678}"/>
              </a:ext>
            </a:extLst>
          </p:cNvPr>
          <p:cNvGraphicFramePr/>
          <p:nvPr>
            <p:extLst>
              <p:ext uri="{D42A27DB-BD31-4B8C-83A1-F6EECF244321}">
                <p14:modId xmlns:p14="http://schemas.microsoft.com/office/powerpoint/2010/main" val="2566029300"/>
              </p:ext>
            </p:extLst>
          </p:nvPr>
        </p:nvGraphicFramePr>
        <p:xfrm>
          <a:off x="1488716" y="2563498"/>
          <a:ext cx="3656775" cy="19192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2180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C80DD1A-9F59-4357-8FB3-B1D7ED5FEE97}"/>
              </a:ext>
            </a:extLst>
          </p:cNvPr>
          <p:cNvSpPr>
            <a:spLocks noGrp="1"/>
          </p:cNvSpPr>
          <p:nvPr>
            <p:ph idx="1"/>
          </p:nvPr>
        </p:nvSpPr>
        <p:spPr/>
        <p:txBody>
          <a:bodyPr>
            <a:normAutofit/>
          </a:bodyPr>
          <a:lstStyle/>
          <a:p>
            <a:r>
              <a:rPr lang="en-US" sz="2800" dirty="0">
                <a:solidFill>
                  <a:schemeClr val="accent1"/>
                </a:solidFill>
              </a:rPr>
              <a:t>1. </a:t>
            </a:r>
            <a:r>
              <a:rPr lang="en-US" sz="2800" dirty="0"/>
              <a:t>Modular brain networks</a:t>
            </a:r>
          </a:p>
          <a:p>
            <a:r>
              <a:rPr lang="en-US" sz="2800" b="1" dirty="0">
                <a:solidFill>
                  <a:schemeClr val="accent1"/>
                </a:solidFill>
              </a:rPr>
              <a:t>2. </a:t>
            </a:r>
            <a:r>
              <a:rPr lang="en-US" sz="2800" b="1" dirty="0"/>
              <a:t>The brain at rest</a:t>
            </a:r>
          </a:p>
          <a:p>
            <a:r>
              <a:rPr lang="en-US" sz="2800" dirty="0">
                <a:solidFill>
                  <a:schemeClr val="accent1"/>
                </a:solidFill>
              </a:rPr>
              <a:t>3. </a:t>
            </a:r>
            <a:r>
              <a:rPr lang="en-US" sz="2800" dirty="0"/>
              <a:t>The brain during reading</a:t>
            </a:r>
          </a:p>
          <a:p>
            <a:r>
              <a:rPr lang="en-US" sz="2800" dirty="0">
                <a:solidFill>
                  <a:schemeClr val="accent1"/>
                </a:solidFill>
              </a:rPr>
              <a:t>4. </a:t>
            </a:r>
            <a:r>
              <a:rPr lang="en-US" sz="2800" dirty="0"/>
              <a:t>The brain during many tasks</a:t>
            </a:r>
          </a:p>
          <a:p>
            <a:r>
              <a:rPr lang="en-US" sz="2800" dirty="0">
                <a:solidFill>
                  <a:schemeClr val="accent1"/>
                </a:solidFill>
              </a:rPr>
              <a:t>5. </a:t>
            </a:r>
            <a:r>
              <a:rPr lang="en-US" sz="2800" dirty="0"/>
              <a:t>Takeaways</a:t>
            </a:r>
          </a:p>
        </p:txBody>
      </p:sp>
      <p:graphicFrame>
        <p:nvGraphicFramePr>
          <p:cNvPr id="4" name="Diagram 3">
            <a:extLst>
              <a:ext uri="{FF2B5EF4-FFF2-40B4-BE49-F238E27FC236}">
                <a16:creationId xmlns:a16="http://schemas.microsoft.com/office/drawing/2014/main" id="{8ADECCEC-CEEE-4DF2-9E8A-9D3C98820F53}"/>
              </a:ext>
            </a:extLst>
          </p:cNvPr>
          <p:cNvGraphicFramePr/>
          <p:nvPr>
            <p:extLst>
              <p:ext uri="{D42A27DB-BD31-4B8C-83A1-F6EECF244321}">
                <p14:modId xmlns:p14="http://schemas.microsoft.com/office/powerpoint/2010/main" val="4267798921"/>
              </p:ext>
            </p:extLst>
          </p:nvPr>
        </p:nvGraphicFramePr>
        <p:xfrm>
          <a:off x="6054701" y="2024025"/>
          <a:ext cx="5100979"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F53DD2DF-DFA2-46A4-B8F6-B110B7A7D008}"/>
              </a:ext>
            </a:extLst>
          </p:cNvPr>
          <p:cNvGrpSpPr/>
          <p:nvPr/>
        </p:nvGrpSpPr>
        <p:grpSpPr>
          <a:xfrm>
            <a:off x="7791187" y="4483531"/>
            <a:ext cx="1569012" cy="231013"/>
            <a:chOff x="1321816" y="857821"/>
            <a:chExt cx="690797" cy="231013"/>
          </a:xfrm>
        </p:grpSpPr>
        <p:sp>
          <p:nvSpPr>
            <p:cNvPr id="6" name="Arrow: Left-Right 5">
              <a:extLst>
                <a:ext uri="{FF2B5EF4-FFF2-40B4-BE49-F238E27FC236}">
                  <a16:creationId xmlns:a16="http://schemas.microsoft.com/office/drawing/2014/main" id="{B77A00F8-E56A-4217-B057-963B37E98D24}"/>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Arrow: Left-Right 4">
              <a:extLst>
                <a:ext uri="{FF2B5EF4-FFF2-40B4-BE49-F238E27FC236}">
                  <a16:creationId xmlns:a16="http://schemas.microsoft.com/office/drawing/2014/main" id="{9F5450C4-99B4-4A8E-AF18-8C3F2D7C7D77}"/>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grpSp>
        <p:nvGrpSpPr>
          <p:cNvPr id="8" name="Group 7">
            <a:extLst>
              <a:ext uri="{FF2B5EF4-FFF2-40B4-BE49-F238E27FC236}">
                <a16:creationId xmlns:a16="http://schemas.microsoft.com/office/drawing/2014/main" id="{201C2049-3814-4BF7-B8FF-3D288A2CFF94}"/>
              </a:ext>
            </a:extLst>
          </p:cNvPr>
          <p:cNvGrpSpPr/>
          <p:nvPr/>
        </p:nvGrpSpPr>
        <p:grpSpPr>
          <a:xfrm rot="4500000">
            <a:off x="7829708" y="4498846"/>
            <a:ext cx="1569012" cy="231013"/>
            <a:chOff x="1321816" y="857821"/>
            <a:chExt cx="690797" cy="231013"/>
          </a:xfrm>
        </p:grpSpPr>
        <p:sp>
          <p:nvSpPr>
            <p:cNvPr id="9" name="Arrow: Left-Right 8">
              <a:extLst>
                <a:ext uri="{FF2B5EF4-FFF2-40B4-BE49-F238E27FC236}">
                  <a16:creationId xmlns:a16="http://schemas.microsoft.com/office/drawing/2014/main" id="{F086C88B-7864-4BC7-9273-DF2EDCD78DCC}"/>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Arrow: Left-Right 4">
              <a:extLst>
                <a:ext uri="{FF2B5EF4-FFF2-40B4-BE49-F238E27FC236}">
                  <a16:creationId xmlns:a16="http://schemas.microsoft.com/office/drawing/2014/main" id="{5A271DB1-F51E-4917-814C-1BF7EFEF0360}"/>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grpSp>
        <p:nvGrpSpPr>
          <p:cNvPr id="11" name="Group 10">
            <a:extLst>
              <a:ext uri="{FF2B5EF4-FFF2-40B4-BE49-F238E27FC236}">
                <a16:creationId xmlns:a16="http://schemas.microsoft.com/office/drawing/2014/main" id="{D865B9C8-7F98-488F-B78B-2539095004E7}"/>
              </a:ext>
            </a:extLst>
          </p:cNvPr>
          <p:cNvGrpSpPr/>
          <p:nvPr/>
        </p:nvGrpSpPr>
        <p:grpSpPr>
          <a:xfrm rot="2114556">
            <a:off x="7777669" y="3582211"/>
            <a:ext cx="1569012" cy="231013"/>
            <a:chOff x="1321816" y="857821"/>
            <a:chExt cx="690797" cy="231013"/>
          </a:xfrm>
        </p:grpSpPr>
        <p:sp>
          <p:nvSpPr>
            <p:cNvPr id="12" name="Arrow: Left-Right 11">
              <a:extLst>
                <a:ext uri="{FF2B5EF4-FFF2-40B4-BE49-F238E27FC236}">
                  <a16:creationId xmlns:a16="http://schemas.microsoft.com/office/drawing/2014/main" id="{FB22A99A-3568-431E-9DCB-6CA877958BA1}"/>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Left-Right 4">
              <a:extLst>
                <a:ext uri="{FF2B5EF4-FFF2-40B4-BE49-F238E27FC236}">
                  <a16:creationId xmlns:a16="http://schemas.microsoft.com/office/drawing/2014/main" id="{D5067458-F9DD-45C9-BA8C-2BAA9D62DE44}"/>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sp>
        <p:nvSpPr>
          <p:cNvPr id="14" name="Rectangle 13">
            <a:extLst>
              <a:ext uri="{FF2B5EF4-FFF2-40B4-BE49-F238E27FC236}">
                <a16:creationId xmlns:a16="http://schemas.microsoft.com/office/drawing/2014/main" id="{BD0D6844-13F7-4123-B5FB-F79CD9ADD553}"/>
              </a:ext>
            </a:extLst>
          </p:cNvPr>
          <p:cNvSpPr/>
          <p:nvPr/>
        </p:nvSpPr>
        <p:spPr>
          <a:xfrm>
            <a:off x="7647505" y="1858740"/>
            <a:ext cx="1915370" cy="997622"/>
          </a:xfrm>
          <a:prstGeom prst="rect">
            <a:avLst/>
          </a:prstGeom>
          <a:noFill/>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1EE22EA-B182-48D9-98C3-1D7924D51EA3}"/>
              </a:ext>
            </a:extLst>
          </p:cNvPr>
          <p:cNvSpPr/>
          <p:nvPr/>
        </p:nvSpPr>
        <p:spPr>
          <a:xfrm>
            <a:off x="5969875" y="2900898"/>
            <a:ext cx="5184893" cy="3178018"/>
          </a:xfrm>
          <a:prstGeom prst="rect">
            <a:avLst/>
          </a:prstGeom>
          <a:solidFill>
            <a:srgbClr val="FFFFFF">
              <a:alpha val="69804"/>
            </a:srgb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78939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1A97A2-3564-4F3D-B6D4-821094F72B15}"/>
              </a:ext>
            </a:extLst>
          </p:cNvPr>
          <p:cNvSpPr>
            <a:spLocks noGrp="1"/>
          </p:cNvSpPr>
          <p:nvPr>
            <p:ph type="title"/>
          </p:nvPr>
        </p:nvSpPr>
        <p:spPr/>
        <p:txBody>
          <a:bodyPr/>
          <a:lstStyle/>
          <a:p>
            <a:br>
              <a:rPr lang="en-US" dirty="0"/>
            </a:br>
            <a:r>
              <a:rPr lang="en-US" dirty="0"/>
              <a:t>Resting-State Functional MRI (fMRI)</a:t>
            </a:r>
          </a:p>
        </p:txBody>
      </p:sp>
      <p:sp>
        <p:nvSpPr>
          <p:cNvPr id="3" name="Content Placeholder 2">
            <a:extLst>
              <a:ext uri="{FF2B5EF4-FFF2-40B4-BE49-F238E27FC236}">
                <a16:creationId xmlns:a16="http://schemas.microsoft.com/office/drawing/2014/main" id="{A320960B-D765-4B0A-ABC2-F61DEDDF29AD}"/>
              </a:ext>
            </a:extLst>
          </p:cNvPr>
          <p:cNvSpPr>
            <a:spLocks noGrp="1"/>
          </p:cNvSpPr>
          <p:nvPr>
            <p:ph sz="half" idx="1"/>
          </p:nvPr>
        </p:nvSpPr>
        <p:spPr>
          <a:xfrm>
            <a:off x="1097280" y="1845734"/>
            <a:ext cx="4600993" cy="4023359"/>
          </a:xfrm>
        </p:spPr>
        <p:txBody>
          <a:bodyPr>
            <a:normAutofit/>
          </a:bodyPr>
          <a:lstStyle/>
          <a:p>
            <a:r>
              <a:rPr lang="en-US" sz="2400" dirty="0"/>
              <a:t>fMRI is used to measure patterns of metabolic activity across the brain.</a:t>
            </a:r>
          </a:p>
          <a:p>
            <a:r>
              <a:rPr lang="en-US" sz="2400" dirty="0"/>
              <a:t>Resting-state connectivity is known as “intrinsic connectivity”. </a:t>
            </a:r>
          </a:p>
          <a:p>
            <a:endParaRPr lang="en-US" sz="2400" dirty="0"/>
          </a:p>
        </p:txBody>
      </p:sp>
      <p:sp>
        <p:nvSpPr>
          <p:cNvPr id="2" name="Content Placeholder 1">
            <a:extLst>
              <a:ext uri="{FF2B5EF4-FFF2-40B4-BE49-F238E27FC236}">
                <a16:creationId xmlns:a16="http://schemas.microsoft.com/office/drawing/2014/main" id="{00DE958D-0297-4DC1-8C3B-EC0972487DCA}"/>
              </a:ext>
            </a:extLst>
          </p:cNvPr>
          <p:cNvSpPr>
            <a:spLocks noGrp="1"/>
          </p:cNvSpPr>
          <p:nvPr>
            <p:ph sz="half" idx="2"/>
          </p:nvPr>
        </p:nvSpPr>
        <p:spPr/>
        <p:txBody>
          <a:bodyPr>
            <a:normAutofit/>
          </a:bodyPr>
          <a:lstStyle/>
          <a:p>
            <a:r>
              <a:rPr lang="en-US" sz="2400" dirty="0"/>
              <a:t>We had 44 fourth graders participate.</a:t>
            </a:r>
          </a:p>
        </p:txBody>
      </p:sp>
      <p:pic>
        <p:nvPicPr>
          <p:cNvPr id="6" name="Content Placeholder 6">
            <a:extLst>
              <a:ext uri="{FF2B5EF4-FFF2-40B4-BE49-F238E27FC236}">
                <a16:creationId xmlns:a16="http://schemas.microsoft.com/office/drawing/2014/main" id="{C4609152-ED83-4D7E-9322-ECD69DEB7D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18555" y="2465916"/>
            <a:ext cx="4937125" cy="2345835"/>
          </a:xfrm>
          <a:prstGeom prst="rect">
            <a:avLst/>
          </a:prstGeom>
        </p:spPr>
      </p:pic>
      <p:pic>
        <p:nvPicPr>
          <p:cNvPr id="10" name="Picture 9">
            <a:extLst>
              <a:ext uri="{FF2B5EF4-FFF2-40B4-BE49-F238E27FC236}">
                <a16:creationId xmlns:a16="http://schemas.microsoft.com/office/drawing/2014/main" id="{BD440048-14DC-4366-85DB-6C8CE8F47A9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6995" y="3440151"/>
            <a:ext cx="4148254" cy="2765503"/>
          </a:xfrm>
          <a:prstGeom prst="rect">
            <a:avLst/>
          </a:prstGeom>
        </p:spPr>
      </p:pic>
    </p:spTree>
    <p:extLst>
      <p:ext uri="{BB962C8B-B14F-4D97-AF65-F5344CB8AC3E}">
        <p14:creationId xmlns:p14="http://schemas.microsoft.com/office/powerpoint/2010/main" val="190830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B60B2E-54E7-49A2-BAC8-91DEB0D5FA13}"/>
              </a:ext>
            </a:extLst>
          </p:cNvPr>
          <p:cNvSpPr txBox="1"/>
          <p:nvPr/>
        </p:nvSpPr>
        <p:spPr>
          <a:xfrm>
            <a:off x="4401084" y="2657742"/>
            <a:ext cx="997389" cy="369332"/>
          </a:xfrm>
          <a:prstGeom prst="rect">
            <a:avLst/>
          </a:prstGeom>
          <a:noFill/>
        </p:spPr>
        <p:txBody>
          <a:bodyPr wrap="none" rtlCol="0">
            <a:spAutoFit/>
          </a:bodyPr>
          <a:lstStyle/>
          <a:p>
            <a:r>
              <a:rPr lang="en-US" dirty="0"/>
              <a:t>fMRI GIF</a:t>
            </a:r>
          </a:p>
        </p:txBody>
      </p:sp>
      <p:pic>
        <p:nvPicPr>
          <p:cNvPr id="6" name="Picture 5">
            <a:extLst>
              <a:ext uri="{FF2B5EF4-FFF2-40B4-BE49-F238E27FC236}">
                <a16:creationId xmlns:a16="http://schemas.microsoft.com/office/drawing/2014/main" id="{952BA742-F4EA-4C3B-8578-C9EC554466F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8007" y="599440"/>
            <a:ext cx="11535986" cy="5287327"/>
          </a:xfrm>
          <a:prstGeom prst="rect">
            <a:avLst/>
          </a:prstGeom>
        </p:spPr>
      </p:pic>
      <p:pic>
        <p:nvPicPr>
          <p:cNvPr id="7" name="Picture 6">
            <a:extLst>
              <a:ext uri="{FF2B5EF4-FFF2-40B4-BE49-F238E27FC236}">
                <a16:creationId xmlns:a16="http://schemas.microsoft.com/office/drawing/2014/main" id="{071227F0-2265-4B68-804E-C12F8417A65F}"/>
              </a:ext>
            </a:extLst>
          </p:cNvPr>
          <p:cNvPicPr>
            <a:picLocks noChangeAspect="1"/>
          </p:cNvPicPr>
          <p:nvPr/>
        </p:nvPicPr>
        <p:blipFill>
          <a:blip r:embed="rId3" cstate="email">
            <a:extLst>
              <a:ext uri="{BEBA8EAE-BF5A-486C-A8C5-ECC9F3942E4B}">
                <a14:imgProps xmlns:a14="http://schemas.microsoft.com/office/drawing/2010/main">
                  <a14:imgLayer r:embed="rId4">
                    <a14:imgEffect>
                      <a14:artisticPhotocopy/>
                    </a14:imgEffect>
                    <a14:imgEffect>
                      <a14:saturation sat="400000"/>
                    </a14:imgEffect>
                  </a14:imgLayer>
                </a14:imgProps>
              </a:ext>
              <a:ext uri="{28A0092B-C50C-407E-A947-70E740481C1C}">
                <a14:useLocalDpi xmlns:a14="http://schemas.microsoft.com/office/drawing/2010/main"/>
              </a:ext>
            </a:extLst>
          </a:blip>
          <a:stretch>
            <a:fillRect/>
          </a:stretch>
        </p:blipFill>
        <p:spPr>
          <a:xfrm>
            <a:off x="600413" y="148236"/>
            <a:ext cx="4798060" cy="1415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A38E26A-78F2-44C1-BF3D-A490A2C80041}"/>
              </a:ext>
            </a:extLst>
          </p:cNvPr>
          <p:cNvPicPr>
            <a:picLocks noChangeAspect="1"/>
          </p:cNvPicPr>
          <p:nvPr/>
        </p:nvPicPr>
        <p:blipFill>
          <a:blip r:embed="rId5" cstate="email">
            <a:extLst>
              <a:ext uri="{BEBA8EAE-BF5A-486C-A8C5-ECC9F3942E4B}">
                <a14:imgProps xmlns:a14="http://schemas.microsoft.com/office/drawing/2010/main">
                  <a14:imgLayer r:embed="rId6">
                    <a14:imgEffect>
                      <a14:artisticPhotocopy/>
                    </a14:imgEffect>
                    <a14:imgEffect>
                      <a14:saturation sat="400000"/>
                    </a14:imgEffect>
                  </a14:imgLayer>
                </a14:imgProps>
              </a:ext>
              <a:ext uri="{28A0092B-C50C-407E-A947-70E740481C1C}">
                <a14:useLocalDpi xmlns:a14="http://schemas.microsoft.com/office/drawing/2010/main"/>
              </a:ext>
            </a:extLst>
          </a:blip>
          <a:stretch>
            <a:fillRect/>
          </a:stretch>
        </p:blipFill>
        <p:spPr>
          <a:xfrm>
            <a:off x="3696970" y="5100525"/>
            <a:ext cx="4798060" cy="1415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Straight Arrow Connector 11">
            <a:extLst>
              <a:ext uri="{FF2B5EF4-FFF2-40B4-BE49-F238E27FC236}">
                <a16:creationId xmlns:a16="http://schemas.microsoft.com/office/drawing/2014/main" id="{A692FD61-F103-46D1-AC6F-DAD88C9BDE0A}"/>
              </a:ext>
            </a:extLst>
          </p:cNvPr>
          <p:cNvCxnSpPr/>
          <p:nvPr/>
        </p:nvCxnSpPr>
        <p:spPr>
          <a:xfrm>
            <a:off x="4899778" y="1563880"/>
            <a:ext cx="689172" cy="93149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168DD8-31F6-4430-A704-3C4FB3E2E900}"/>
              </a:ext>
            </a:extLst>
          </p:cNvPr>
          <p:cNvCxnSpPr>
            <a:cxnSpLocks/>
          </p:cNvCxnSpPr>
          <p:nvPr/>
        </p:nvCxnSpPr>
        <p:spPr>
          <a:xfrm flipV="1">
            <a:off x="4469450" y="3633676"/>
            <a:ext cx="1222049" cy="146685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6F74F8E-6A02-4296-B91D-01DF7F96AD30}"/>
              </a:ext>
            </a:extLst>
          </p:cNvPr>
          <p:cNvPicPr>
            <a:picLocks noChangeAspect="1"/>
          </p:cNvPicPr>
          <p:nvPr/>
        </p:nvPicPr>
        <p:blipFill>
          <a:blip r:embed="rId3" cstate="email">
            <a:extLst>
              <a:ext uri="{BEBA8EAE-BF5A-486C-A8C5-ECC9F3942E4B}">
                <a14:imgProps xmlns:a14="http://schemas.microsoft.com/office/drawing/2010/main">
                  <a14:imgLayer r:embed="rId4">
                    <a14:imgEffect>
                      <a14:artisticPhotocopy/>
                    </a14:imgEffect>
                    <a14:imgEffect>
                      <a14:saturation sat="400000"/>
                    </a14:imgEffect>
                  </a14:imgLayer>
                </a14:imgProps>
              </a:ext>
              <a:ext uri="{28A0092B-C50C-407E-A947-70E740481C1C}">
                <a14:useLocalDpi xmlns:a14="http://schemas.microsoft.com/office/drawing/2010/main"/>
              </a:ext>
            </a:extLst>
          </a:blip>
          <a:stretch>
            <a:fillRect/>
          </a:stretch>
        </p:blipFill>
        <p:spPr>
          <a:xfrm>
            <a:off x="7298808" y="154064"/>
            <a:ext cx="4798060" cy="1415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0" name="Straight Arrow Connector 9">
            <a:extLst>
              <a:ext uri="{FF2B5EF4-FFF2-40B4-BE49-F238E27FC236}">
                <a16:creationId xmlns:a16="http://schemas.microsoft.com/office/drawing/2014/main" id="{C3E2F2DC-5E30-4229-A731-518BF1198653}"/>
              </a:ext>
            </a:extLst>
          </p:cNvPr>
          <p:cNvCxnSpPr>
            <a:cxnSpLocks/>
          </p:cNvCxnSpPr>
          <p:nvPr/>
        </p:nvCxnSpPr>
        <p:spPr>
          <a:xfrm flipH="1">
            <a:off x="6583499" y="1541533"/>
            <a:ext cx="974752" cy="97618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72939C5-BD35-40D3-954F-D9F0190C5B18}"/>
              </a:ext>
            </a:extLst>
          </p:cNvPr>
          <p:cNvSpPr txBox="1"/>
          <p:nvPr/>
        </p:nvSpPr>
        <p:spPr>
          <a:xfrm>
            <a:off x="5662317" y="3504322"/>
            <a:ext cx="1603324" cy="523220"/>
          </a:xfrm>
          <a:prstGeom prst="rect">
            <a:avLst/>
          </a:prstGeom>
          <a:noFill/>
        </p:spPr>
        <p:txBody>
          <a:bodyPr wrap="none" rtlCol="0">
            <a:spAutoFit/>
          </a:bodyPr>
          <a:lstStyle/>
          <a:p>
            <a:r>
              <a:rPr lang="en-US" sz="2800" b="1" i="1" dirty="0">
                <a:solidFill>
                  <a:schemeClr val="bg1"/>
                </a:solidFill>
              </a:rPr>
              <a:t>r</a:t>
            </a:r>
            <a:r>
              <a:rPr lang="en-US" sz="2800" b="1" i="1" baseline="-25000" dirty="0">
                <a:solidFill>
                  <a:schemeClr val="bg1"/>
                </a:solidFill>
              </a:rPr>
              <a:t>1,2</a:t>
            </a:r>
            <a:r>
              <a:rPr lang="en-US" sz="2800" b="1" i="1" dirty="0">
                <a:solidFill>
                  <a:schemeClr val="bg1"/>
                </a:solidFill>
              </a:rPr>
              <a:t> </a:t>
            </a:r>
            <a:r>
              <a:rPr lang="en-US" sz="2800" b="1" dirty="0">
                <a:solidFill>
                  <a:schemeClr val="bg1"/>
                </a:solidFill>
              </a:rPr>
              <a:t>= 0.03</a:t>
            </a:r>
          </a:p>
        </p:txBody>
      </p:sp>
      <p:sp>
        <p:nvSpPr>
          <p:cNvPr id="14" name="TextBox 13">
            <a:extLst>
              <a:ext uri="{FF2B5EF4-FFF2-40B4-BE49-F238E27FC236}">
                <a16:creationId xmlns:a16="http://schemas.microsoft.com/office/drawing/2014/main" id="{D0240F67-6551-4424-9F68-C71B176E5E7B}"/>
              </a:ext>
            </a:extLst>
          </p:cNvPr>
          <p:cNvSpPr txBox="1"/>
          <p:nvPr/>
        </p:nvSpPr>
        <p:spPr>
          <a:xfrm>
            <a:off x="6414668" y="2439874"/>
            <a:ext cx="1603324" cy="523220"/>
          </a:xfrm>
          <a:prstGeom prst="rect">
            <a:avLst/>
          </a:prstGeom>
          <a:noFill/>
        </p:spPr>
        <p:txBody>
          <a:bodyPr wrap="none" rtlCol="0">
            <a:spAutoFit/>
          </a:bodyPr>
          <a:lstStyle/>
          <a:p>
            <a:r>
              <a:rPr lang="en-US" sz="2800" b="1" i="1" dirty="0">
                <a:solidFill>
                  <a:schemeClr val="bg1"/>
                </a:solidFill>
              </a:rPr>
              <a:t>r</a:t>
            </a:r>
            <a:r>
              <a:rPr lang="en-US" sz="2800" b="1" i="1" baseline="-25000" dirty="0">
                <a:solidFill>
                  <a:schemeClr val="bg1"/>
                </a:solidFill>
              </a:rPr>
              <a:t>1,3</a:t>
            </a:r>
            <a:r>
              <a:rPr lang="en-US" sz="2800" b="1" i="1" dirty="0">
                <a:solidFill>
                  <a:schemeClr val="bg1"/>
                </a:solidFill>
              </a:rPr>
              <a:t> </a:t>
            </a:r>
            <a:r>
              <a:rPr lang="en-US" sz="2800" b="1" dirty="0">
                <a:solidFill>
                  <a:schemeClr val="bg1"/>
                </a:solidFill>
              </a:rPr>
              <a:t>= 0.79</a:t>
            </a:r>
          </a:p>
        </p:txBody>
      </p:sp>
      <p:sp>
        <p:nvSpPr>
          <p:cNvPr id="3" name="TextBox 2">
            <a:extLst>
              <a:ext uri="{FF2B5EF4-FFF2-40B4-BE49-F238E27FC236}">
                <a16:creationId xmlns:a16="http://schemas.microsoft.com/office/drawing/2014/main" id="{8DB820B8-274E-417D-BB63-D97A0BBBD606}"/>
              </a:ext>
            </a:extLst>
          </p:cNvPr>
          <p:cNvSpPr txBox="1"/>
          <p:nvPr/>
        </p:nvSpPr>
        <p:spPr>
          <a:xfrm>
            <a:off x="600413" y="1233758"/>
            <a:ext cx="3749818" cy="369332"/>
          </a:xfrm>
          <a:prstGeom prst="rect">
            <a:avLst/>
          </a:prstGeom>
          <a:noFill/>
        </p:spPr>
        <p:txBody>
          <a:bodyPr wrap="square" rtlCol="0">
            <a:spAutoFit/>
          </a:bodyPr>
          <a:lstStyle/>
          <a:p>
            <a:r>
              <a:rPr lang="en-US" dirty="0"/>
              <a:t>BOLD Signal Timeseries (5m)</a:t>
            </a:r>
          </a:p>
        </p:txBody>
      </p:sp>
      <p:cxnSp>
        <p:nvCxnSpPr>
          <p:cNvPr id="11" name="Straight Connector 10">
            <a:extLst>
              <a:ext uri="{FF2B5EF4-FFF2-40B4-BE49-F238E27FC236}">
                <a16:creationId xmlns:a16="http://schemas.microsoft.com/office/drawing/2014/main" id="{03FF0E4B-1B89-453A-947A-48F3A212BB07}"/>
              </a:ext>
            </a:extLst>
          </p:cNvPr>
          <p:cNvCxnSpPr>
            <a:cxnSpLocks/>
          </p:cNvCxnSpPr>
          <p:nvPr/>
        </p:nvCxnSpPr>
        <p:spPr>
          <a:xfrm>
            <a:off x="5593258" y="2500717"/>
            <a:ext cx="990241" cy="2914"/>
          </a:xfrm>
          <a:prstGeom prst="line">
            <a:avLst/>
          </a:prstGeom>
          <a:ln w="177800">
            <a:solidFill>
              <a:srgbClr val="FF555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A27E0C-DB26-48ED-BBD0-79EDA67CAB6D}"/>
              </a:ext>
            </a:extLst>
          </p:cNvPr>
          <p:cNvCxnSpPr>
            <a:cxnSpLocks/>
          </p:cNvCxnSpPr>
          <p:nvPr/>
        </p:nvCxnSpPr>
        <p:spPr>
          <a:xfrm>
            <a:off x="5588951" y="2517718"/>
            <a:ext cx="102548" cy="11159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80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7F88C0-CE6C-4420-84F5-4743C1D8D08E}"/>
              </a:ext>
            </a:extLst>
          </p:cNvPr>
          <p:cNvSpPr>
            <a:spLocks noGrp="1"/>
          </p:cNvSpPr>
          <p:nvPr>
            <p:ph type="title"/>
          </p:nvPr>
        </p:nvSpPr>
        <p:spPr/>
        <p:txBody>
          <a:bodyPr>
            <a:normAutofit/>
          </a:bodyPr>
          <a:lstStyle/>
          <a:p>
            <a:r>
              <a:rPr lang="en-US" dirty="0"/>
              <a:t>Methods:</a:t>
            </a:r>
            <a:br>
              <a:rPr lang="en-US" dirty="0"/>
            </a:br>
            <a:r>
              <a:rPr lang="en-US" dirty="0"/>
              <a:t>Connectivity analysis</a:t>
            </a:r>
          </a:p>
        </p:txBody>
      </p:sp>
      <p:sp>
        <p:nvSpPr>
          <p:cNvPr id="5" name="Content Placeholder 4">
            <a:extLst>
              <a:ext uri="{FF2B5EF4-FFF2-40B4-BE49-F238E27FC236}">
                <a16:creationId xmlns:a16="http://schemas.microsoft.com/office/drawing/2014/main" id="{86C154D6-25E3-40C3-AD55-60A53F7F511E}"/>
              </a:ext>
            </a:extLst>
          </p:cNvPr>
          <p:cNvSpPr>
            <a:spLocks noGrp="1"/>
          </p:cNvSpPr>
          <p:nvPr>
            <p:ph sz="half" idx="1"/>
          </p:nvPr>
        </p:nvSpPr>
        <p:spPr>
          <a:xfrm>
            <a:off x="1097278" y="1845733"/>
            <a:ext cx="5517429" cy="4495689"/>
          </a:xfrm>
        </p:spPr>
        <p:txBody>
          <a:bodyPr>
            <a:normAutofit/>
          </a:bodyPr>
          <a:lstStyle/>
          <a:p>
            <a:pPr marL="457200" indent="-457200">
              <a:buFont typeface="+mj-lt"/>
              <a:buAutoNum type="arabicPeriod"/>
            </a:pPr>
            <a:r>
              <a:rPr lang="en-US" sz="3200" dirty="0"/>
              <a:t>Extract timeseries data from regions across the brain.</a:t>
            </a:r>
          </a:p>
          <a:p>
            <a:pPr marL="457200" indent="-457200">
              <a:buFont typeface="+mj-lt"/>
              <a:buAutoNum type="arabicPeriod"/>
            </a:pPr>
            <a:r>
              <a:rPr lang="en-US" sz="3200" dirty="0"/>
              <a:t>Correlate each region with each other region.</a:t>
            </a:r>
            <a:endParaRPr lang="en-US" sz="3000" dirty="0"/>
          </a:p>
          <a:p>
            <a:pPr marL="457200" indent="-457200">
              <a:buFont typeface="+mj-lt"/>
              <a:buAutoNum type="arabicPeriod"/>
            </a:pPr>
            <a:r>
              <a:rPr lang="en-US" sz="3200" dirty="0"/>
              <a:t>Calculate modularity.</a:t>
            </a:r>
          </a:p>
          <a:p>
            <a:pPr marL="457200" indent="-457200">
              <a:buFont typeface="+mj-lt"/>
              <a:buAutoNum type="arabicPeriod"/>
            </a:pPr>
            <a:r>
              <a:rPr lang="en-US" sz="3200" dirty="0"/>
              <a:t>Compare with reading scores.</a:t>
            </a:r>
          </a:p>
        </p:txBody>
      </p:sp>
      <p:sp>
        <p:nvSpPr>
          <p:cNvPr id="7" name="Content Placeholder 3">
            <a:extLst>
              <a:ext uri="{FF2B5EF4-FFF2-40B4-BE49-F238E27FC236}">
                <a16:creationId xmlns:a16="http://schemas.microsoft.com/office/drawing/2014/main" id="{18EFE941-8E98-44C5-BAE2-C0D5756F7D52}"/>
              </a:ext>
            </a:extLst>
          </p:cNvPr>
          <p:cNvSpPr txBox="1">
            <a:spLocks/>
          </p:cNvSpPr>
          <p:nvPr/>
        </p:nvSpPr>
        <p:spPr>
          <a:xfrm>
            <a:off x="7165363" y="6424613"/>
            <a:ext cx="4938712" cy="43338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r>
              <a:rPr lang="en-US" baseline="30000" dirty="0">
                <a:solidFill>
                  <a:schemeClr val="bg1"/>
                </a:solidFill>
              </a:rPr>
              <a:t>1 </a:t>
            </a:r>
            <a:r>
              <a:rPr lang="en-US" dirty="0">
                <a:solidFill>
                  <a:schemeClr val="bg1"/>
                </a:solidFill>
              </a:rPr>
              <a:t>Power et al., 2011</a:t>
            </a:r>
            <a:endParaRPr lang="en-US" i="1" dirty="0">
              <a:solidFill>
                <a:schemeClr val="bg1"/>
              </a:solidFill>
            </a:endParaRPr>
          </a:p>
        </p:txBody>
      </p:sp>
      <p:pic>
        <p:nvPicPr>
          <p:cNvPr id="3" name="Picture 2">
            <a:extLst>
              <a:ext uri="{FF2B5EF4-FFF2-40B4-BE49-F238E27FC236}">
                <a16:creationId xmlns:a16="http://schemas.microsoft.com/office/drawing/2014/main" id="{E4348644-B06C-45D4-BD71-257CB3BFAB5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20710" y="421928"/>
            <a:ext cx="5024506" cy="5813237"/>
          </a:xfrm>
          <a:prstGeom prst="rect">
            <a:avLst/>
          </a:prstGeom>
        </p:spPr>
      </p:pic>
    </p:spTree>
    <p:extLst>
      <p:ext uri="{BB962C8B-B14F-4D97-AF65-F5344CB8AC3E}">
        <p14:creationId xmlns:p14="http://schemas.microsoft.com/office/powerpoint/2010/main" val="1735465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57746-71DE-4BBA-B9A8-097BAFFAC5C8}"/>
              </a:ext>
            </a:extLst>
          </p:cNvPr>
          <p:cNvSpPr>
            <a:spLocks noGrp="1"/>
          </p:cNvSpPr>
          <p:nvPr>
            <p:ph type="title"/>
          </p:nvPr>
        </p:nvSpPr>
        <p:spPr/>
        <p:txBody>
          <a:bodyPr/>
          <a:lstStyle/>
          <a:p>
            <a:r>
              <a:rPr lang="en-US" dirty="0"/>
              <a:t>Calculating modularity of </a:t>
            </a:r>
            <a:br>
              <a:rPr lang="en-US" dirty="0"/>
            </a:br>
            <a:r>
              <a:rPr lang="en-US" dirty="0"/>
              <a:t>a network</a:t>
            </a:r>
          </a:p>
        </p:txBody>
      </p:sp>
      <p:sp>
        <p:nvSpPr>
          <p:cNvPr id="4" name="Text Placeholder 3">
            <a:extLst>
              <a:ext uri="{FF2B5EF4-FFF2-40B4-BE49-F238E27FC236}">
                <a16:creationId xmlns:a16="http://schemas.microsoft.com/office/drawing/2014/main" id="{3E6C7B2D-59E0-4B14-AABE-0617213D1229}"/>
              </a:ext>
            </a:extLst>
          </p:cNvPr>
          <p:cNvSpPr>
            <a:spLocks noGrp="1"/>
          </p:cNvSpPr>
          <p:nvPr>
            <p:ph type="body" sz="half" idx="2"/>
          </p:nvPr>
        </p:nvSpPr>
        <p:spPr/>
        <p:txBody>
          <a:bodyPr/>
          <a:lstStyle/>
          <a:p>
            <a:pPr marL="342900" indent="-342900">
              <a:buAutoNum type="arabicPeriod"/>
            </a:pPr>
            <a:r>
              <a:rPr lang="en-US" sz="2400" dirty="0"/>
              <a:t>Create a correlation matrix.</a:t>
            </a:r>
          </a:p>
          <a:p>
            <a:pPr marL="342900" indent="-342900">
              <a:buAutoNum type="arabicPeriod"/>
            </a:pPr>
            <a:endParaRPr lang="en-US" dirty="0"/>
          </a:p>
        </p:txBody>
      </p:sp>
      <p:pic>
        <p:nvPicPr>
          <p:cNvPr id="6" name="Content Placeholder 5">
            <a:extLst>
              <a:ext uri="{FF2B5EF4-FFF2-40B4-BE49-F238E27FC236}">
                <a16:creationId xmlns:a16="http://schemas.microsoft.com/office/drawing/2014/main" id="{A36E3C21-5CDD-4972-BD99-AF1B6B3C7C50}"/>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010886" y="318973"/>
            <a:ext cx="6197942" cy="6207477"/>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780F62DA-4BEB-46C5-9B1D-6DF6BE475EB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09369" y="185456"/>
            <a:ext cx="2783408" cy="1978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D9AD44B9-15C7-4877-AA9E-D0B165556CD6}"/>
              </a:ext>
            </a:extLst>
          </p:cNvPr>
          <p:cNvSpPr/>
          <p:nvPr/>
        </p:nvSpPr>
        <p:spPr>
          <a:xfrm>
            <a:off x="5150069" y="3552497"/>
            <a:ext cx="5917324" cy="147144"/>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8" name="Rectangle 7">
            <a:extLst>
              <a:ext uri="{FF2B5EF4-FFF2-40B4-BE49-F238E27FC236}">
                <a16:creationId xmlns:a16="http://schemas.microsoft.com/office/drawing/2014/main" id="{6776DE87-F490-489B-A075-6C08C3631ADE}"/>
              </a:ext>
            </a:extLst>
          </p:cNvPr>
          <p:cNvSpPr/>
          <p:nvPr/>
        </p:nvSpPr>
        <p:spPr>
          <a:xfrm>
            <a:off x="8275925" y="441434"/>
            <a:ext cx="163882" cy="5972081"/>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9" name="TextBox 8">
            <a:extLst>
              <a:ext uri="{FF2B5EF4-FFF2-40B4-BE49-F238E27FC236}">
                <a16:creationId xmlns:a16="http://schemas.microsoft.com/office/drawing/2014/main" id="{34939A86-1F2E-4666-A05E-8C78EE1FBF79}"/>
              </a:ext>
            </a:extLst>
          </p:cNvPr>
          <p:cNvSpPr txBox="1"/>
          <p:nvPr/>
        </p:nvSpPr>
        <p:spPr>
          <a:xfrm>
            <a:off x="4159117" y="3441403"/>
            <a:ext cx="962276" cy="369332"/>
          </a:xfrm>
          <a:prstGeom prst="rect">
            <a:avLst/>
          </a:prstGeom>
          <a:noFill/>
        </p:spPr>
        <p:txBody>
          <a:bodyPr wrap="square" rtlCol="0">
            <a:spAutoFit/>
          </a:bodyPr>
          <a:lstStyle/>
          <a:p>
            <a:r>
              <a:rPr lang="en-US" dirty="0"/>
              <a:t>Node X</a:t>
            </a:r>
          </a:p>
        </p:txBody>
      </p:sp>
      <p:sp>
        <p:nvSpPr>
          <p:cNvPr id="11" name="TextBox 10">
            <a:extLst>
              <a:ext uri="{FF2B5EF4-FFF2-40B4-BE49-F238E27FC236}">
                <a16:creationId xmlns:a16="http://schemas.microsoft.com/office/drawing/2014/main" id="{76A75B9B-69A8-41BA-9CBB-69FF6489A3EC}"/>
              </a:ext>
            </a:extLst>
          </p:cNvPr>
          <p:cNvSpPr txBox="1"/>
          <p:nvPr/>
        </p:nvSpPr>
        <p:spPr>
          <a:xfrm>
            <a:off x="7876728" y="72102"/>
            <a:ext cx="962276" cy="369332"/>
          </a:xfrm>
          <a:prstGeom prst="rect">
            <a:avLst/>
          </a:prstGeom>
          <a:noFill/>
        </p:spPr>
        <p:txBody>
          <a:bodyPr wrap="square" rtlCol="0">
            <a:spAutoFit/>
          </a:bodyPr>
          <a:lstStyle/>
          <a:p>
            <a:pPr>
              <a:tabLst>
                <a:tab pos="630238" algn="l"/>
              </a:tabLst>
            </a:pPr>
            <a:r>
              <a:rPr lang="en-US" dirty="0"/>
              <a:t>Node X</a:t>
            </a:r>
          </a:p>
        </p:txBody>
      </p:sp>
    </p:spTree>
    <p:extLst>
      <p:ext uri="{BB962C8B-B14F-4D97-AF65-F5344CB8AC3E}">
        <p14:creationId xmlns:p14="http://schemas.microsoft.com/office/powerpoint/2010/main" val="2705744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57746-71DE-4BBA-B9A8-097BAFFAC5C8}"/>
              </a:ext>
            </a:extLst>
          </p:cNvPr>
          <p:cNvSpPr>
            <a:spLocks noGrp="1"/>
          </p:cNvSpPr>
          <p:nvPr>
            <p:ph type="title"/>
          </p:nvPr>
        </p:nvSpPr>
        <p:spPr/>
        <p:txBody>
          <a:bodyPr/>
          <a:lstStyle/>
          <a:p>
            <a:r>
              <a:rPr lang="en-US" dirty="0"/>
              <a:t>Calculating modularity of </a:t>
            </a:r>
            <a:br>
              <a:rPr lang="en-US" dirty="0"/>
            </a:br>
            <a:r>
              <a:rPr lang="en-US" dirty="0"/>
              <a:t>a network</a:t>
            </a:r>
          </a:p>
        </p:txBody>
      </p:sp>
      <p:sp>
        <p:nvSpPr>
          <p:cNvPr id="4" name="Text Placeholder 3">
            <a:extLst>
              <a:ext uri="{FF2B5EF4-FFF2-40B4-BE49-F238E27FC236}">
                <a16:creationId xmlns:a16="http://schemas.microsoft.com/office/drawing/2014/main" id="{3E6C7B2D-59E0-4B14-AABE-0617213D1229}"/>
              </a:ext>
            </a:extLst>
          </p:cNvPr>
          <p:cNvSpPr>
            <a:spLocks noGrp="1"/>
          </p:cNvSpPr>
          <p:nvPr>
            <p:ph type="body" sz="half" idx="2"/>
          </p:nvPr>
        </p:nvSpPr>
        <p:spPr/>
        <p:txBody>
          <a:bodyPr>
            <a:normAutofit/>
          </a:bodyPr>
          <a:lstStyle/>
          <a:p>
            <a:pPr marL="342900" indent="-342900">
              <a:buAutoNum type="arabicPeriod"/>
            </a:pPr>
            <a:r>
              <a:rPr lang="en-US" sz="2400" dirty="0"/>
              <a:t>Create a correlation matrix.</a:t>
            </a:r>
          </a:p>
          <a:p>
            <a:pPr marL="342900" indent="-342900">
              <a:buAutoNum type="arabicPeriod"/>
            </a:pPr>
            <a:r>
              <a:rPr lang="en-US" sz="2400" dirty="0"/>
              <a:t>Eliminate 90% - 98% of links.</a:t>
            </a:r>
          </a:p>
          <a:p>
            <a:pPr marL="342900" indent="-342900">
              <a:buAutoNum type="arabicPeriod"/>
            </a:pPr>
            <a:endParaRPr lang="en-US" sz="2400" dirty="0"/>
          </a:p>
        </p:txBody>
      </p:sp>
      <p:pic>
        <p:nvPicPr>
          <p:cNvPr id="6" name="Content Placeholder 5">
            <a:extLst>
              <a:ext uri="{FF2B5EF4-FFF2-40B4-BE49-F238E27FC236}">
                <a16:creationId xmlns:a16="http://schemas.microsoft.com/office/drawing/2014/main" id="{A36E3C21-5CDD-4972-BD99-AF1B6B3C7C50}"/>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010886" y="318973"/>
            <a:ext cx="6197942" cy="6207477"/>
          </a:xfrm>
          <a:prstGeom prst="rect">
            <a:avLst/>
          </a:prstGeom>
        </p:spPr>
      </p:pic>
      <p:pic>
        <p:nvPicPr>
          <p:cNvPr id="5" name="Picture 4">
            <a:extLst>
              <a:ext uri="{FF2B5EF4-FFF2-40B4-BE49-F238E27FC236}">
                <a16:creationId xmlns:a16="http://schemas.microsoft.com/office/drawing/2014/main" id="{C41334D0-31BF-4DCE-8363-8ACF0CE463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0886" y="310627"/>
            <a:ext cx="6197942" cy="6207477"/>
          </a:xfrm>
          <a:prstGeom prst="rect">
            <a:avLst/>
          </a:prstGeom>
        </p:spPr>
      </p:pic>
    </p:spTree>
    <p:extLst>
      <p:ext uri="{BB962C8B-B14F-4D97-AF65-F5344CB8AC3E}">
        <p14:creationId xmlns:p14="http://schemas.microsoft.com/office/powerpoint/2010/main" val="2451961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57746-71DE-4BBA-B9A8-097BAFFAC5C8}"/>
              </a:ext>
            </a:extLst>
          </p:cNvPr>
          <p:cNvSpPr>
            <a:spLocks noGrp="1"/>
          </p:cNvSpPr>
          <p:nvPr>
            <p:ph type="title"/>
          </p:nvPr>
        </p:nvSpPr>
        <p:spPr/>
        <p:txBody>
          <a:bodyPr/>
          <a:lstStyle/>
          <a:p>
            <a:r>
              <a:rPr lang="en-US" dirty="0"/>
              <a:t>Calculating modularity of </a:t>
            </a:r>
            <a:br>
              <a:rPr lang="en-US" dirty="0"/>
            </a:br>
            <a:r>
              <a:rPr lang="en-US" dirty="0"/>
              <a:t>a network</a:t>
            </a:r>
          </a:p>
        </p:txBody>
      </p:sp>
      <p:sp>
        <p:nvSpPr>
          <p:cNvPr id="4" name="Text Placeholder 3">
            <a:extLst>
              <a:ext uri="{FF2B5EF4-FFF2-40B4-BE49-F238E27FC236}">
                <a16:creationId xmlns:a16="http://schemas.microsoft.com/office/drawing/2014/main" id="{3E6C7B2D-59E0-4B14-AABE-0617213D1229}"/>
              </a:ext>
            </a:extLst>
          </p:cNvPr>
          <p:cNvSpPr>
            <a:spLocks noGrp="1"/>
          </p:cNvSpPr>
          <p:nvPr>
            <p:ph type="body" sz="half" idx="2"/>
          </p:nvPr>
        </p:nvSpPr>
        <p:spPr/>
        <p:txBody>
          <a:bodyPr>
            <a:normAutofit/>
          </a:bodyPr>
          <a:lstStyle/>
          <a:p>
            <a:pPr marL="342900" indent="-342900">
              <a:buAutoNum type="arabicPeriod"/>
            </a:pPr>
            <a:r>
              <a:rPr lang="en-US" sz="2400" dirty="0"/>
              <a:t>Create a correlation matrix.</a:t>
            </a:r>
          </a:p>
          <a:p>
            <a:pPr marL="342900" indent="-342900">
              <a:buAutoNum type="arabicPeriod"/>
            </a:pPr>
            <a:r>
              <a:rPr lang="en-US" sz="2400" dirty="0"/>
              <a:t>Eliminate 90% - 98% of links.</a:t>
            </a:r>
          </a:p>
          <a:p>
            <a:pPr marL="342900" indent="-342900">
              <a:buAutoNum type="arabicPeriod"/>
            </a:pPr>
            <a:r>
              <a:rPr lang="en-US" sz="2400" dirty="0"/>
              <a:t>Assign each node to  a network.</a:t>
            </a:r>
          </a:p>
          <a:p>
            <a:pPr marL="342900" indent="-342900">
              <a:buAutoNum type="arabicPeriod"/>
            </a:pPr>
            <a:endParaRPr lang="en-US" sz="2400" dirty="0"/>
          </a:p>
        </p:txBody>
      </p:sp>
      <p:pic>
        <p:nvPicPr>
          <p:cNvPr id="6" name="Content Placeholder 5">
            <a:extLst>
              <a:ext uri="{FF2B5EF4-FFF2-40B4-BE49-F238E27FC236}">
                <a16:creationId xmlns:a16="http://schemas.microsoft.com/office/drawing/2014/main" id="{A36E3C21-5CDD-4972-BD99-AF1B6B3C7C50}"/>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010886" y="318973"/>
            <a:ext cx="6197942" cy="6207477"/>
          </a:xfrm>
          <a:prstGeom prst="rect">
            <a:avLst/>
          </a:prstGeom>
        </p:spPr>
      </p:pic>
      <p:pic>
        <p:nvPicPr>
          <p:cNvPr id="5" name="Picture 4">
            <a:extLst>
              <a:ext uri="{FF2B5EF4-FFF2-40B4-BE49-F238E27FC236}">
                <a16:creationId xmlns:a16="http://schemas.microsoft.com/office/drawing/2014/main" id="{C41334D0-31BF-4DCE-8363-8ACF0CE463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0886" y="310627"/>
            <a:ext cx="6197942" cy="6207477"/>
          </a:xfrm>
          <a:prstGeom prst="rect">
            <a:avLst/>
          </a:prstGeom>
        </p:spPr>
      </p:pic>
      <p:pic>
        <p:nvPicPr>
          <p:cNvPr id="7" name="Picture 6">
            <a:extLst>
              <a:ext uri="{FF2B5EF4-FFF2-40B4-BE49-F238E27FC236}">
                <a16:creationId xmlns:a16="http://schemas.microsoft.com/office/drawing/2014/main" id="{05CDEA5F-E2AC-4019-B1BD-F1444910D50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21772" y="339895"/>
            <a:ext cx="6197942" cy="6207477"/>
          </a:xfrm>
          <a:prstGeom prst="rect">
            <a:avLst/>
          </a:prstGeom>
        </p:spPr>
      </p:pic>
      <p:sp>
        <p:nvSpPr>
          <p:cNvPr id="8" name="Rectangle 7">
            <a:extLst>
              <a:ext uri="{FF2B5EF4-FFF2-40B4-BE49-F238E27FC236}">
                <a16:creationId xmlns:a16="http://schemas.microsoft.com/office/drawing/2014/main" id="{14F24B18-F222-41CA-95E9-91F272460CEF}"/>
              </a:ext>
            </a:extLst>
          </p:cNvPr>
          <p:cNvSpPr/>
          <p:nvPr/>
        </p:nvSpPr>
        <p:spPr>
          <a:xfrm>
            <a:off x="5171018" y="494667"/>
            <a:ext cx="694523" cy="6762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79CC92-D930-474F-838F-39191F08A183}"/>
              </a:ext>
            </a:extLst>
          </p:cNvPr>
          <p:cNvSpPr/>
          <p:nvPr/>
        </p:nvSpPr>
        <p:spPr>
          <a:xfrm>
            <a:off x="5865542" y="1170879"/>
            <a:ext cx="613318" cy="65529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C4A9A6-CF2E-473D-A5C6-0F2208D9C5BE}"/>
              </a:ext>
            </a:extLst>
          </p:cNvPr>
          <p:cNvSpPr/>
          <p:nvPr/>
        </p:nvSpPr>
        <p:spPr>
          <a:xfrm>
            <a:off x="6478860" y="1847091"/>
            <a:ext cx="122662" cy="1043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2E79A6-C63D-4204-AFEB-280B2A2F95C3}"/>
              </a:ext>
            </a:extLst>
          </p:cNvPr>
          <p:cNvSpPr/>
          <p:nvPr/>
        </p:nvSpPr>
        <p:spPr>
          <a:xfrm>
            <a:off x="6631260" y="1954886"/>
            <a:ext cx="282496" cy="27474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F8D380-200C-4B8B-9766-236C9946B8CE}"/>
              </a:ext>
            </a:extLst>
          </p:cNvPr>
          <p:cNvSpPr/>
          <p:nvPr/>
        </p:nvSpPr>
        <p:spPr>
          <a:xfrm>
            <a:off x="8590159" y="3913780"/>
            <a:ext cx="676505" cy="62476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EC6F92-E897-42B5-A12E-D3C93C859B13}"/>
              </a:ext>
            </a:extLst>
          </p:cNvPr>
          <p:cNvSpPr/>
          <p:nvPr/>
        </p:nvSpPr>
        <p:spPr>
          <a:xfrm>
            <a:off x="7228914" y="2529947"/>
            <a:ext cx="1285590" cy="125031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B2D352-7782-42DC-96D9-9B88CC853720}"/>
              </a:ext>
            </a:extLst>
          </p:cNvPr>
          <p:cNvSpPr/>
          <p:nvPr/>
        </p:nvSpPr>
        <p:spPr>
          <a:xfrm>
            <a:off x="6926043" y="2237977"/>
            <a:ext cx="262774" cy="25556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A3DA628-BE3A-4634-9EFC-39009A5FB0EF}"/>
              </a:ext>
            </a:extLst>
          </p:cNvPr>
          <p:cNvSpPr/>
          <p:nvPr/>
        </p:nvSpPr>
        <p:spPr>
          <a:xfrm>
            <a:off x="9244362" y="4581769"/>
            <a:ext cx="579863" cy="52548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D407D1-39CB-4CB4-9F61-88179B065FFE}"/>
              </a:ext>
            </a:extLst>
          </p:cNvPr>
          <p:cNvSpPr/>
          <p:nvPr/>
        </p:nvSpPr>
        <p:spPr>
          <a:xfrm>
            <a:off x="9824225" y="5136526"/>
            <a:ext cx="398381" cy="36102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BAFB8E-1FE5-4E52-BDD8-F637251DE2BA}"/>
              </a:ext>
            </a:extLst>
          </p:cNvPr>
          <p:cNvSpPr/>
          <p:nvPr/>
        </p:nvSpPr>
        <p:spPr>
          <a:xfrm>
            <a:off x="10200304" y="5528199"/>
            <a:ext cx="304145" cy="27043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071994-7881-4B11-A95E-F9509C7392F9}"/>
              </a:ext>
            </a:extLst>
          </p:cNvPr>
          <p:cNvSpPr/>
          <p:nvPr/>
        </p:nvSpPr>
        <p:spPr>
          <a:xfrm>
            <a:off x="10495485" y="5804219"/>
            <a:ext cx="162631" cy="14730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47D9724-7EF2-4C26-8F47-91BFE5704816}"/>
              </a:ext>
            </a:extLst>
          </p:cNvPr>
          <p:cNvSpPr/>
          <p:nvPr/>
        </p:nvSpPr>
        <p:spPr>
          <a:xfrm>
            <a:off x="10689525" y="6018063"/>
            <a:ext cx="260973" cy="2871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4AD2710-2FA7-4A6E-806F-D84DB5AB5F9C}"/>
              </a:ext>
            </a:extLst>
          </p:cNvPr>
          <p:cNvSpPr/>
          <p:nvPr/>
        </p:nvSpPr>
        <p:spPr>
          <a:xfrm>
            <a:off x="8482364" y="3772531"/>
            <a:ext cx="122662" cy="1043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09979A2-8FFC-4B17-A724-E62251680262}"/>
              </a:ext>
            </a:extLst>
          </p:cNvPr>
          <p:cNvSpPr txBox="1"/>
          <p:nvPr/>
        </p:nvSpPr>
        <p:spPr>
          <a:xfrm>
            <a:off x="4368874" y="649850"/>
            <a:ext cx="796701" cy="369332"/>
          </a:xfrm>
          <a:prstGeom prst="rect">
            <a:avLst/>
          </a:prstGeom>
          <a:noFill/>
        </p:spPr>
        <p:txBody>
          <a:bodyPr wrap="square" rtlCol="0">
            <a:spAutoFit/>
          </a:bodyPr>
          <a:lstStyle/>
          <a:p>
            <a:r>
              <a:rPr lang="en-US" dirty="0"/>
              <a:t>RSN 1</a:t>
            </a:r>
          </a:p>
        </p:txBody>
      </p:sp>
      <p:sp>
        <p:nvSpPr>
          <p:cNvPr id="23" name="TextBox 22">
            <a:extLst>
              <a:ext uri="{FF2B5EF4-FFF2-40B4-BE49-F238E27FC236}">
                <a16:creationId xmlns:a16="http://schemas.microsoft.com/office/drawing/2014/main" id="{E35DCCC4-940F-4AFE-AF6E-82FDCB446084}"/>
              </a:ext>
            </a:extLst>
          </p:cNvPr>
          <p:cNvSpPr txBox="1"/>
          <p:nvPr/>
        </p:nvSpPr>
        <p:spPr>
          <a:xfrm>
            <a:off x="5165575" y="104413"/>
            <a:ext cx="962276" cy="369332"/>
          </a:xfrm>
          <a:prstGeom prst="rect">
            <a:avLst/>
          </a:prstGeom>
          <a:noFill/>
        </p:spPr>
        <p:txBody>
          <a:bodyPr wrap="square" rtlCol="0">
            <a:spAutoFit/>
          </a:bodyPr>
          <a:lstStyle/>
          <a:p>
            <a:r>
              <a:rPr lang="en-US" dirty="0"/>
              <a:t>RSN 1</a:t>
            </a:r>
          </a:p>
        </p:txBody>
      </p:sp>
    </p:spTree>
    <p:extLst>
      <p:ext uri="{BB962C8B-B14F-4D97-AF65-F5344CB8AC3E}">
        <p14:creationId xmlns:p14="http://schemas.microsoft.com/office/powerpoint/2010/main" val="4103432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57746-71DE-4BBA-B9A8-097BAFFAC5C8}"/>
              </a:ext>
            </a:extLst>
          </p:cNvPr>
          <p:cNvSpPr>
            <a:spLocks noGrp="1"/>
          </p:cNvSpPr>
          <p:nvPr>
            <p:ph type="title"/>
          </p:nvPr>
        </p:nvSpPr>
        <p:spPr/>
        <p:txBody>
          <a:bodyPr/>
          <a:lstStyle/>
          <a:p>
            <a:r>
              <a:rPr lang="en-US" dirty="0"/>
              <a:t>Calculating modularity of </a:t>
            </a:r>
            <a:br>
              <a:rPr lang="en-US" dirty="0"/>
            </a:br>
            <a:r>
              <a:rPr lang="en-US" dirty="0"/>
              <a:t>a network</a:t>
            </a:r>
          </a:p>
        </p:txBody>
      </p:sp>
      <p:sp>
        <p:nvSpPr>
          <p:cNvPr id="4" name="Text Placeholder 3">
            <a:extLst>
              <a:ext uri="{FF2B5EF4-FFF2-40B4-BE49-F238E27FC236}">
                <a16:creationId xmlns:a16="http://schemas.microsoft.com/office/drawing/2014/main" id="{3E6C7B2D-59E0-4B14-AABE-0617213D1229}"/>
              </a:ext>
            </a:extLst>
          </p:cNvPr>
          <p:cNvSpPr>
            <a:spLocks noGrp="1"/>
          </p:cNvSpPr>
          <p:nvPr>
            <p:ph type="body" sz="half" idx="2"/>
          </p:nvPr>
        </p:nvSpPr>
        <p:spPr>
          <a:xfrm>
            <a:off x="457200" y="2926080"/>
            <a:ext cx="3200400" cy="4301438"/>
          </a:xfrm>
        </p:spPr>
        <p:txBody>
          <a:bodyPr>
            <a:normAutofit/>
          </a:bodyPr>
          <a:lstStyle/>
          <a:p>
            <a:pPr marL="342900" indent="-342900">
              <a:buAutoNum type="arabicPeriod"/>
            </a:pPr>
            <a:r>
              <a:rPr lang="en-US" sz="2400" dirty="0"/>
              <a:t>Create a correlation matrix.</a:t>
            </a:r>
          </a:p>
          <a:p>
            <a:pPr marL="342900" indent="-342900">
              <a:buAutoNum type="arabicPeriod"/>
            </a:pPr>
            <a:r>
              <a:rPr lang="en-US" sz="2400" dirty="0"/>
              <a:t>Eliminate 90% - 98% of links.</a:t>
            </a:r>
          </a:p>
          <a:p>
            <a:pPr marL="342900" indent="-342900">
              <a:buAutoNum type="arabicPeriod"/>
            </a:pPr>
            <a:r>
              <a:rPr lang="en-US" sz="2400" dirty="0"/>
              <a:t>Assign each node to a network.</a:t>
            </a:r>
          </a:p>
          <a:p>
            <a:pPr marL="342900" indent="-342900">
              <a:buAutoNum type="arabicPeriod"/>
            </a:pPr>
            <a:r>
              <a:rPr lang="en-US" sz="2400" dirty="0"/>
              <a:t>Calculate modularity, based on within- vs. between-network.</a:t>
            </a:r>
          </a:p>
        </p:txBody>
      </p:sp>
      <p:pic>
        <p:nvPicPr>
          <p:cNvPr id="6" name="Content Placeholder 5">
            <a:extLst>
              <a:ext uri="{FF2B5EF4-FFF2-40B4-BE49-F238E27FC236}">
                <a16:creationId xmlns:a16="http://schemas.microsoft.com/office/drawing/2014/main" id="{A36E3C21-5CDD-4972-BD99-AF1B6B3C7C50}"/>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010886" y="318973"/>
            <a:ext cx="6197942" cy="6207477"/>
          </a:xfrm>
          <a:prstGeom prst="rect">
            <a:avLst/>
          </a:prstGeom>
        </p:spPr>
      </p:pic>
      <p:pic>
        <p:nvPicPr>
          <p:cNvPr id="5" name="Picture 4">
            <a:extLst>
              <a:ext uri="{FF2B5EF4-FFF2-40B4-BE49-F238E27FC236}">
                <a16:creationId xmlns:a16="http://schemas.microsoft.com/office/drawing/2014/main" id="{C41334D0-31BF-4DCE-8363-8ACF0CE463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0886" y="310627"/>
            <a:ext cx="6197942" cy="6207477"/>
          </a:xfrm>
          <a:prstGeom prst="rect">
            <a:avLst/>
          </a:prstGeom>
        </p:spPr>
      </p:pic>
      <p:pic>
        <p:nvPicPr>
          <p:cNvPr id="7" name="Picture 6">
            <a:extLst>
              <a:ext uri="{FF2B5EF4-FFF2-40B4-BE49-F238E27FC236}">
                <a16:creationId xmlns:a16="http://schemas.microsoft.com/office/drawing/2014/main" id="{05CDEA5F-E2AC-4019-B1BD-F1444910D50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21772" y="339895"/>
            <a:ext cx="6197942" cy="6207477"/>
          </a:xfrm>
          <a:prstGeom prst="rect">
            <a:avLst/>
          </a:prstGeom>
        </p:spPr>
      </p:pic>
      <p:pic>
        <p:nvPicPr>
          <p:cNvPr id="8" name="Picture 7">
            <a:extLst>
              <a:ext uri="{FF2B5EF4-FFF2-40B4-BE49-F238E27FC236}">
                <a16:creationId xmlns:a16="http://schemas.microsoft.com/office/drawing/2014/main" id="{065FE582-A702-416F-8970-C90898B2AA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1940" y="337559"/>
            <a:ext cx="6197942" cy="6207477"/>
          </a:xfrm>
          <a:prstGeom prst="rect">
            <a:avLst/>
          </a:prstGeom>
        </p:spPr>
      </p:pic>
      <p:sp>
        <p:nvSpPr>
          <p:cNvPr id="9" name="Rectangle 8">
            <a:extLst>
              <a:ext uri="{FF2B5EF4-FFF2-40B4-BE49-F238E27FC236}">
                <a16:creationId xmlns:a16="http://schemas.microsoft.com/office/drawing/2014/main" id="{8DB844C4-8733-4192-A696-F7FA67C208FE}"/>
              </a:ext>
            </a:extLst>
          </p:cNvPr>
          <p:cNvSpPr/>
          <p:nvPr/>
        </p:nvSpPr>
        <p:spPr>
          <a:xfrm>
            <a:off x="5137565" y="483516"/>
            <a:ext cx="694523" cy="6762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F06EA6-01F9-4470-96C7-FDF16384EE82}"/>
              </a:ext>
            </a:extLst>
          </p:cNvPr>
          <p:cNvSpPr/>
          <p:nvPr/>
        </p:nvSpPr>
        <p:spPr>
          <a:xfrm>
            <a:off x="5832089" y="1159728"/>
            <a:ext cx="613318" cy="65529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29A3BE-B1DD-4A29-94BE-2CD87B23B79B}"/>
              </a:ext>
            </a:extLst>
          </p:cNvPr>
          <p:cNvSpPr/>
          <p:nvPr/>
        </p:nvSpPr>
        <p:spPr>
          <a:xfrm>
            <a:off x="6445407" y="1835940"/>
            <a:ext cx="122662" cy="1043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D37AEF-14FE-483B-9C19-8458ECD078B7}"/>
              </a:ext>
            </a:extLst>
          </p:cNvPr>
          <p:cNvSpPr/>
          <p:nvPr/>
        </p:nvSpPr>
        <p:spPr>
          <a:xfrm>
            <a:off x="6597807" y="1943735"/>
            <a:ext cx="282496" cy="27474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2CAB63-DA17-477B-BB9F-EADD5FED7F8C}"/>
              </a:ext>
            </a:extLst>
          </p:cNvPr>
          <p:cNvSpPr/>
          <p:nvPr/>
        </p:nvSpPr>
        <p:spPr>
          <a:xfrm>
            <a:off x="8556706" y="3902629"/>
            <a:ext cx="676505" cy="62476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7872D8D-F200-4945-930F-EE3DA8D3BBA2}"/>
              </a:ext>
            </a:extLst>
          </p:cNvPr>
          <p:cNvSpPr/>
          <p:nvPr/>
        </p:nvSpPr>
        <p:spPr>
          <a:xfrm>
            <a:off x="7195461" y="2518796"/>
            <a:ext cx="1285590" cy="125031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C76C40-97D6-4C5A-A29A-05B5E141D3FB}"/>
              </a:ext>
            </a:extLst>
          </p:cNvPr>
          <p:cNvSpPr/>
          <p:nvPr/>
        </p:nvSpPr>
        <p:spPr>
          <a:xfrm>
            <a:off x="6892590" y="2226826"/>
            <a:ext cx="262774" cy="25556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72780E-7E08-463E-9010-8C2463711C64}"/>
              </a:ext>
            </a:extLst>
          </p:cNvPr>
          <p:cNvSpPr/>
          <p:nvPr/>
        </p:nvSpPr>
        <p:spPr>
          <a:xfrm>
            <a:off x="9210909" y="4570618"/>
            <a:ext cx="579863" cy="52548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8CACE2-3289-469B-974B-1DB6402C9B06}"/>
              </a:ext>
            </a:extLst>
          </p:cNvPr>
          <p:cNvSpPr/>
          <p:nvPr/>
        </p:nvSpPr>
        <p:spPr>
          <a:xfrm>
            <a:off x="9790772" y="5125375"/>
            <a:ext cx="398381" cy="36102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373B61-84A6-4A91-8256-C59581C4697C}"/>
              </a:ext>
            </a:extLst>
          </p:cNvPr>
          <p:cNvSpPr/>
          <p:nvPr/>
        </p:nvSpPr>
        <p:spPr>
          <a:xfrm>
            <a:off x="10166851" y="5517048"/>
            <a:ext cx="304145" cy="27043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FE9F82-96FD-4901-8892-70DB45AE0C33}"/>
              </a:ext>
            </a:extLst>
          </p:cNvPr>
          <p:cNvSpPr/>
          <p:nvPr/>
        </p:nvSpPr>
        <p:spPr>
          <a:xfrm>
            <a:off x="10462032" y="5793068"/>
            <a:ext cx="162631" cy="14730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2FA0EF6-1FA8-454E-B622-D403A5FAA6FC}"/>
              </a:ext>
            </a:extLst>
          </p:cNvPr>
          <p:cNvSpPr/>
          <p:nvPr/>
        </p:nvSpPr>
        <p:spPr>
          <a:xfrm>
            <a:off x="10656072" y="6006912"/>
            <a:ext cx="260973" cy="2871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BC1834-FA9D-45AA-811E-9DD1404DD792}"/>
              </a:ext>
            </a:extLst>
          </p:cNvPr>
          <p:cNvSpPr/>
          <p:nvPr/>
        </p:nvSpPr>
        <p:spPr>
          <a:xfrm>
            <a:off x="8448911" y="3761380"/>
            <a:ext cx="122662" cy="1043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11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609BB-AE39-4F26-B786-55C575C3C29C}"/>
              </a:ext>
            </a:extLst>
          </p:cNvPr>
          <p:cNvSpPr>
            <a:spLocks noGrp="1"/>
          </p:cNvSpPr>
          <p:nvPr>
            <p:ph type="title"/>
          </p:nvPr>
        </p:nvSpPr>
        <p:spPr/>
        <p:txBody>
          <a:bodyPr/>
          <a:lstStyle/>
          <a:p>
            <a:r>
              <a:rPr lang="en-US" dirty="0"/>
              <a:t>Modular organization is present</a:t>
            </a:r>
          </a:p>
        </p:txBody>
      </p:sp>
      <p:pic>
        <p:nvPicPr>
          <p:cNvPr id="11" name="Picture 10">
            <a:extLst>
              <a:ext uri="{FF2B5EF4-FFF2-40B4-BE49-F238E27FC236}">
                <a16:creationId xmlns:a16="http://schemas.microsoft.com/office/drawing/2014/main" id="{DC813425-C476-4299-98D1-7C57A925D4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50451" y="1934836"/>
            <a:ext cx="4191553" cy="4163932"/>
          </a:xfrm>
          <a:prstGeom prst="rect">
            <a:avLst/>
          </a:prstGeom>
        </p:spPr>
      </p:pic>
      <p:pic>
        <p:nvPicPr>
          <p:cNvPr id="13" name="Picture 12">
            <a:extLst>
              <a:ext uri="{FF2B5EF4-FFF2-40B4-BE49-F238E27FC236}">
                <a16:creationId xmlns:a16="http://schemas.microsoft.com/office/drawing/2014/main" id="{E9DC9A88-1A7C-4E00-8FA7-B5B43B696A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92739" y="1934836"/>
            <a:ext cx="4157083" cy="4163932"/>
          </a:xfrm>
          <a:prstGeom prst="rect">
            <a:avLst/>
          </a:prstGeom>
        </p:spPr>
      </p:pic>
      <p:sp>
        <p:nvSpPr>
          <p:cNvPr id="3" name="TextBox 2">
            <a:extLst>
              <a:ext uri="{FF2B5EF4-FFF2-40B4-BE49-F238E27FC236}">
                <a16:creationId xmlns:a16="http://schemas.microsoft.com/office/drawing/2014/main" id="{347C6BD9-1EE6-4373-89AB-9A00421EA43D}"/>
              </a:ext>
            </a:extLst>
          </p:cNvPr>
          <p:cNvSpPr txBox="1"/>
          <p:nvPr/>
        </p:nvSpPr>
        <p:spPr>
          <a:xfrm>
            <a:off x="3040493" y="1839310"/>
            <a:ext cx="161146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err="1"/>
              <a:t>Unthresholded</a:t>
            </a:r>
            <a:endParaRPr lang="en-US" b="1" dirty="0"/>
          </a:p>
        </p:txBody>
      </p:sp>
      <p:sp>
        <p:nvSpPr>
          <p:cNvPr id="6" name="TextBox 5">
            <a:extLst>
              <a:ext uri="{FF2B5EF4-FFF2-40B4-BE49-F238E27FC236}">
                <a16:creationId xmlns:a16="http://schemas.microsoft.com/office/drawing/2014/main" id="{4F04AD15-BA38-42AE-84C5-DF10E2D98B6E}"/>
              </a:ext>
            </a:extLst>
          </p:cNvPr>
          <p:cNvSpPr txBox="1"/>
          <p:nvPr/>
        </p:nvSpPr>
        <p:spPr>
          <a:xfrm>
            <a:off x="7778374" y="1839310"/>
            <a:ext cx="137313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Thresholded</a:t>
            </a:r>
          </a:p>
        </p:txBody>
      </p:sp>
    </p:spTree>
    <p:extLst>
      <p:ext uri="{BB962C8B-B14F-4D97-AF65-F5344CB8AC3E}">
        <p14:creationId xmlns:p14="http://schemas.microsoft.com/office/powerpoint/2010/main" val="47971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C80DD1A-9F59-4357-8FB3-B1D7ED5FEE97}"/>
              </a:ext>
            </a:extLst>
          </p:cNvPr>
          <p:cNvSpPr>
            <a:spLocks noGrp="1"/>
          </p:cNvSpPr>
          <p:nvPr>
            <p:ph idx="1"/>
          </p:nvPr>
        </p:nvSpPr>
        <p:spPr/>
        <p:txBody>
          <a:bodyPr>
            <a:normAutofit/>
          </a:bodyPr>
          <a:lstStyle/>
          <a:p>
            <a:r>
              <a:rPr lang="en-US" sz="2800" b="1" dirty="0">
                <a:solidFill>
                  <a:schemeClr val="accent1"/>
                </a:solidFill>
              </a:rPr>
              <a:t>1. </a:t>
            </a:r>
            <a:r>
              <a:rPr lang="en-US" sz="2800" b="1" dirty="0"/>
              <a:t>Modular brain networks</a:t>
            </a:r>
          </a:p>
          <a:p>
            <a:r>
              <a:rPr lang="en-US" sz="2800" dirty="0">
                <a:solidFill>
                  <a:schemeClr val="accent1"/>
                </a:solidFill>
              </a:rPr>
              <a:t>2. </a:t>
            </a:r>
            <a:r>
              <a:rPr lang="en-US" sz="2800" dirty="0"/>
              <a:t>The brain at rest</a:t>
            </a:r>
          </a:p>
          <a:p>
            <a:r>
              <a:rPr lang="en-US" sz="2800" dirty="0">
                <a:solidFill>
                  <a:schemeClr val="accent1"/>
                </a:solidFill>
              </a:rPr>
              <a:t>3. </a:t>
            </a:r>
            <a:r>
              <a:rPr lang="en-US" sz="2800" dirty="0"/>
              <a:t>The brain during reading</a:t>
            </a:r>
          </a:p>
          <a:p>
            <a:r>
              <a:rPr lang="en-US" sz="2800" dirty="0">
                <a:solidFill>
                  <a:schemeClr val="accent1"/>
                </a:solidFill>
              </a:rPr>
              <a:t>4. </a:t>
            </a:r>
            <a:r>
              <a:rPr lang="en-US" sz="2800" dirty="0"/>
              <a:t>The brain during many tasks</a:t>
            </a:r>
          </a:p>
          <a:p>
            <a:r>
              <a:rPr lang="en-US" sz="2800" dirty="0">
                <a:solidFill>
                  <a:schemeClr val="accent1"/>
                </a:solidFill>
              </a:rPr>
              <a:t>5. </a:t>
            </a:r>
            <a:r>
              <a:rPr lang="en-US" sz="2800" dirty="0"/>
              <a:t>Takeaways</a:t>
            </a:r>
          </a:p>
        </p:txBody>
      </p:sp>
    </p:spTree>
    <p:extLst>
      <p:ext uri="{BB962C8B-B14F-4D97-AF65-F5344CB8AC3E}">
        <p14:creationId xmlns:p14="http://schemas.microsoft.com/office/powerpoint/2010/main" val="541301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609BB-AE39-4F26-B786-55C575C3C29C}"/>
              </a:ext>
            </a:extLst>
          </p:cNvPr>
          <p:cNvSpPr>
            <a:spLocks noGrp="1"/>
          </p:cNvSpPr>
          <p:nvPr>
            <p:ph type="title"/>
          </p:nvPr>
        </p:nvSpPr>
        <p:spPr/>
        <p:txBody>
          <a:bodyPr/>
          <a:lstStyle/>
          <a:p>
            <a:r>
              <a:rPr lang="en-US" dirty="0"/>
              <a:t>Modular organization is present</a:t>
            </a:r>
          </a:p>
        </p:txBody>
      </p:sp>
      <p:pic>
        <p:nvPicPr>
          <p:cNvPr id="9" name="Picture 8">
            <a:extLst>
              <a:ext uri="{FF2B5EF4-FFF2-40B4-BE49-F238E27FC236}">
                <a16:creationId xmlns:a16="http://schemas.microsoft.com/office/drawing/2014/main" id="{1EF47E57-EDB9-43B9-B358-A5501F4DF9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88962" y="2004105"/>
            <a:ext cx="5981225" cy="4012998"/>
          </a:xfrm>
          <a:prstGeom prst="rect">
            <a:avLst/>
          </a:prstGeom>
        </p:spPr>
      </p:pic>
      <p:sp>
        <p:nvSpPr>
          <p:cNvPr id="5" name="Content Placeholder 9">
            <a:extLst>
              <a:ext uri="{FF2B5EF4-FFF2-40B4-BE49-F238E27FC236}">
                <a16:creationId xmlns:a16="http://schemas.microsoft.com/office/drawing/2014/main" id="{373998AF-3BB8-4881-99B4-4366DC93841F}"/>
              </a:ext>
            </a:extLst>
          </p:cNvPr>
          <p:cNvSpPr txBox="1">
            <a:spLocks/>
          </p:cNvSpPr>
          <p:nvPr/>
        </p:nvSpPr>
        <p:spPr>
          <a:xfrm>
            <a:off x="1097280" y="2179529"/>
            <a:ext cx="3687371" cy="368956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At a threshold of 5% connections retained, the range of modularity values falls between 0.18 – 0.33. </a:t>
            </a:r>
          </a:p>
        </p:txBody>
      </p:sp>
    </p:spTree>
    <p:extLst>
      <p:ext uri="{BB962C8B-B14F-4D97-AF65-F5344CB8AC3E}">
        <p14:creationId xmlns:p14="http://schemas.microsoft.com/office/powerpoint/2010/main" val="1441863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790B-9314-4574-BFE4-E96CE3BE42CD}"/>
              </a:ext>
            </a:extLst>
          </p:cNvPr>
          <p:cNvSpPr>
            <a:spLocks noGrp="1"/>
          </p:cNvSpPr>
          <p:nvPr>
            <p:ph type="title"/>
          </p:nvPr>
        </p:nvSpPr>
        <p:spPr/>
        <p:txBody>
          <a:bodyPr/>
          <a:lstStyle/>
          <a:p>
            <a:r>
              <a:rPr lang="en-US" dirty="0"/>
              <a:t>Reading Skill:</a:t>
            </a:r>
            <a:br>
              <a:rPr lang="en-US" dirty="0"/>
            </a:br>
            <a:r>
              <a:rPr lang="en-US" dirty="0"/>
              <a:t>Test of Word Reading Efficiency</a:t>
            </a:r>
          </a:p>
        </p:txBody>
      </p:sp>
      <p:graphicFrame>
        <p:nvGraphicFramePr>
          <p:cNvPr id="3" name="Diagram 2">
            <a:extLst>
              <a:ext uri="{FF2B5EF4-FFF2-40B4-BE49-F238E27FC236}">
                <a16:creationId xmlns:a16="http://schemas.microsoft.com/office/drawing/2014/main" id="{3766A216-4CF9-4C9B-9514-8882E68CEEA7}"/>
              </a:ext>
            </a:extLst>
          </p:cNvPr>
          <p:cNvGraphicFramePr/>
          <p:nvPr>
            <p:extLst>
              <p:ext uri="{D42A27DB-BD31-4B8C-83A1-F6EECF244321}">
                <p14:modId xmlns:p14="http://schemas.microsoft.com/office/powerpoint/2010/main" val="1736094166"/>
              </p:ext>
            </p:extLst>
          </p:nvPr>
        </p:nvGraphicFramePr>
        <p:xfrm>
          <a:off x="1097280" y="2241185"/>
          <a:ext cx="4246410" cy="2375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05AAB0C1-CB8D-4822-B8D0-43F03CAF0ED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98584" y="2082679"/>
            <a:ext cx="5357096" cy="3609761"/>
          </a:xfrm>
          <a:prstGeom prst="rect">
            <a:avLst/>
          </a:prstGeom>
        </p:spPr>
      </p:pic>
      <p:sp>
        <p:nvSpPr>
          <p:cNvPr id="7" name="TextBox 6">
            <a:extLst>
              <a:ext uri="{FF2B5EF4-FFF2-40B4-BE49-F238E27FC236}">
                <a16:creationId xmlns:a16="http://schemas.microsoft.com/office/drawing/2014/main" id="{57CE4797-ECFD-4D7E-B300-82F81777D779}"/>
              </a:ext>
            </a:extLst>
          </p:cNvPr>
          <p:cNvSpPr txBox="1"/>
          <p:nvPr/>
        </p:nvSpPr>
        <p:spPr>
          <a:xfrm>
            <a:off x="809296" y="4819839"/>
            <a:ext cx="1678023" cy="1107996"/>
          </a:xfrm>
          <a:prstGeom prst="rect">
            <a:avLst/>
          </a:prstGeom>
          <a:noFill/>
        </p:spPr>
        <p:txBody>
          <a:bodyPr wrap="none" rtlCol="0">
            <a:spAutoFit/>
          </a:bodyPr>
          <a:lstStyle/>
          <a:p>
            <a:pPr marL="800100" lvl="1" indent="-342900">
              <a:buFont typeface="Arial" panose="020B0604020202020204" pitchFamily="34" charset="0"/>
              <a:buChar char="•"/>
            </a:pPr>
            <a:r>
              <a:rPr lang="en-US" sz="2200" dirty="0"/>
              <a:t>Book</a:t>
            </a:r>
          </a:p>
          <a:p>
            <a:pPr marL="800100" lvl="1" indent="-342900">
              <a:buFont typeface="Arial" panose="020B0604020202020204" pitchFamily="34" charset="0"/>
              <a:buChar char="•"/>
            </a:pPr>
            <a:r>
              <a:rPr lang="en-US" sz="2200" dirty="0"/>
              <a:t>Wood</a:t>
            </a:r>
          </a:p>
          <a:p>
            <a:pPr marL="800100" lvl="1" indent="-342900">
              <a:buFont typeface="Arial" panose="020B0604020202020204" pitchFamily="34" charset="0"/>
              <a:buChar char="•"/>
            </a:pPr>
            <a:r>
              <a:rPr lang="en-US" sz="2200" dirty="0"/>
              <a:t>Fast</a:t>
            </a:r>
          </a:p>
        </p:txBody>
      </p:sp>
      <p:sp>
        <p:nvSpPr>
          <p:cNvPr id="8" name="TextBox 7">
            <a:extLst>
              <a:ext uri="{FF2B5EF4-FFF2-40B4-BE49-F238E27FC236}">
                <a16:creationId xmlns:a16="http://schemas.microsoft.com/office/drawing/2014/main" id="{F9ABED58-897A-429B-9C8C-E4BBDFD5CD11}"/>
              </a:ext>
            </a:extLst>
          </p:cNvPr>
          <p:cNvSpPr txBox="1"/>
          <p:nvPr/>
        </p:nvSpPr>
        <p:spPr>
          <a:xfrm>
            <a:off x="3220485" y="4819839"/>
            <a:ext cx="1541384" cy="1107996"/>
          </a:xfrm>
          <a:prstGeom prst="rect">
            <a:avLst/>
          </a:prstGeom>
          <a:noFill/>
        </p:spPr>
        <p:txBody>
          <a:bodyPr wrap="none" rtlCol="0">
            <a:spAutoFit/>
          </a:bodyPr>
          <a:lstStyle/>
          <a:p>
            <a:pPr marL="800100" lvl="1" indent="-342900">
              <a:buFont typeface="Arial" panose="020B0604020202020204" pitchFamily="34" charset="0"/>
              <a:buChar char="•"/>
            </a:pPr>
            <a:r>
              <a:rPr lang="en-US" sz="2200" dirty="0" err="1"/>
              <a:t>Bave</a:t>
            </a:r>
            <a:endParaRPr lang="en-US" sz="2200" dirty="0"/>
          </a:p>
          <a:p>
            <a:pPr marL="800100" lvl="1" indent="-342900">
              <a:buFont typeface="Arial" panose="020B0604020202020204" pitchFamily="34" charset="0"/>
              <a:buChar char="•"/>
            </a:pPr>
            <a:r>
              <a:rPr lang="en-US" sz="2200" dirty="0"/>
              <a:t>Pate</a:t>
            </a:r>
          </a:p>
          <a:p>
            <a:pPr marL="800100" lvl="1" indent="-342900">
              <a:buFont typeface="Arial" panose="020B0604020202020204" pitchFamily="34" charset="0"/>
              <a:buChar char="•"/>
            </a:pPr>
            <a:r>
              <a:rPr lang="en-US" sz="2200" dirty="0" err="1"/>
              <a:t>Barp</a:t>
            </a:r>
            <a:endParaRPr lang="en-US" sz="2200" dirty="0"/>
          </a:p>
        </p:txBody>
      </p:sp>
    </p:spTree>
    <p:extLst>
      <p:ext uri="{BB962C8B-B14F-4D97-AF65-F5344CB8AC3E}">
        <p14:creationId xmlns:p14="http://schemas.microsoft.com/office/powerpoint/2010/main" val="3969370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F9C1-91B8-4D39-84EA-30398D8D4DBE}"/>
              </a:ext>
            </a:extLst>
          </p:cNvPr>
          <p:cNvSpPr>
            <a:spLocks noGrp="1"/>
          </p:cNvSpPr>
          <p:nvPr>
            <p:ph type="title"/>
          </p:nvPr>
        </p:nvSpPr>
        <p:spPr/>
        <p:txBody>
          <a:bodyPr/>
          <a:lstStyle/>
          <a:p>
            <a:r>
              <a:rPr lang="en-US" dirty="0"/>
              <a:t>Modularity Predicts </a:t>
            </a:r>
            <a:br>
              <a:rPr lang="en-US" dirty="0"/>
            </a:br>
            <a:r>
              <a:rPr lang="en-US" dirty="0"/>
              <a:t>Reading Skill</a:t>
            </a:r>
          </a:p>
        </p:txBody>
      </p:sp>
      <p:sp>
        <p:nvSpPr>
          <p:cNvPr id="3" name="Text Placeholder 2">
            <a:extLst>
              <a:ext uri="{FF2B5EF4-FFF2-40B4-BE49-F238E27FC236}">
                <a16:creationId xmlns:a16="http://schemas.microsoft.com/office/drawing/2014/main" id="{B85B8B8A-5E7F-40D0-A8D8-7373B9FCF70A}"/>
              </a:ext>
            </a:extLst>
          </p:cNvPr>
          <p:cNvSpPr>
            <a:spLocks noGrp="1"/>
          </p:cNvSpPr>
          <p:nvPr>
            <p:ph type="body" sz="half" idx="2"/>
          </p:nvPr>
        </p:nvSpPr>
        <p:spPr/>
        <p:txBody>
          <a:bodyPr>
            <a:normAutofit/>
          </a:bodyPr>
          <a:lstStyle/>
          <a:p>
            <a:r>
              <a:rPr lang="en-US" sz="2400" dirty="0"/>
              <a:t>A larger proportion of within-module connections was associated with better reading skill. </a:t>
            </a:r>
          </a:p>
          <a:p>
            <a:endParaRPr lang="en-US" sz="2000" dirty="0"/>
          </a:p>
        </p:txBody>
      </p:sp>
      <p:pic>
        <p:nvPicPr>
          <p:cNvPr id="8" name="Content Placeholder 7">
            <a:extLst>
              <a:ext uri="{FF2B5EF4-FFF2-40B4-BE49-F238E27FC236}">
                <a16:creationId xmlns:a16="http://schemas.microsoft.com/office/drawing/2014/main" id="{60A1D5C0-BDA3-4020-BF58-6728A7127F3C}"/>
              </a:ext>
            </a:extLst>
          </p:cNvPr>
          <p:cNvPicPr>
            <a:picLocks noGrp="1" noChangeAspect="1"/>
          </p:cNvPicPr>
          <p:nvPr>
            <p:ph sz="half" idx="4294967295"/>
          </p:nvPr>
        </p:nvPicPr>
        <p:blipFill>
          <a:blip r:embed="rId2" cstate="email">
            <a:extLst>
              <a:ext uri="{28A0092B-C50C-407E-A947-70E740481C1C}">
                <a14:useLocalDpi xmlns:a14="http://schemas.microsoft.com/office/drawing/2010/main"/>
              </a:ext>
            </a:extLst>
          </a:blip>
          <a:stretch>
            <a:fillRect/>
          </a:stretch>
        </p:blipFill>
        <p:spPr>
          <a:xfrm>
            <a:off x="4935255" y="578081"/>
            <a:ext cx="6004142" cy="5991559"/>
          </a:xfrm>
        </p:spPr>
      </p:pic>
    </p:spTree>
    <p:extLst>
      <p:ext uri="{BB962C8B-B14F-4D97-AF65-F5344CB8AC3E}">
        <p14:creationId xmlns:p14="http://schemas.microsoft.com/office/powerpoint/2010/main" val="3443172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901D-209C-4717-989D-988E7A26232B}"/>
              </a:ext>
            </a:extLst>
          </p:cNvPr>
          <p:cNvSpPr>
            <a:spLocks noGrp="1"/>
          </p:cNvSpPr>
          <p:nvPr>
            <p:ph type="title"/>
          </p:nvPr>
        </p:nvSpPr>
        <p:spPr/>
        <p:txBody>
          <a:bodyPr/>
          <a:lstStyle/>
          <a:p>
            <a:r>
              <a:rPr lang="en-US" dirty="0"/>
              <a:t>Modularity predicts Sight Word Efficiency</a:t>
            </a:r>
          </a:p>
        </p:txBody>
      </p:sp>
      <p:sp>
        <p:nvSpPr>
          <p:cNvPr id="3" name="Content Placeholder 2">
            <a:extLst>
              <a:ext uri="{FF2B5EF4-FFF2-40B4-BE49-F238E27FC236}">
                <a16:creationId xmlns:a16="http://schemas.microsoft.com/office/drawing/2014/main" id="{283FBCDA-606F-48E6-BA20-BC9C5BB3E28B}"/>
              </a:ext>
            </a:extLst>
          </p:cNvPr>
          <p:cNvSpPr>
            <a:spLocks noGrp="1"/>
          </p:cNvSpPr>
          <p:nvPr>
            <p:ph sz="half" idx="1"/>
          </p:nvPr>
        </p:nvSpPr>
        <p:spPr>
          <a:xfrm>
            <a:off x="1097279" y="1845734"/>
            <a:ext cx="4438281" cy="4023359"/>
          </a:xfrm>
        </p:spPr>
        <p:txBody>
          <a:bodyPr>
            <a:normAutofit/>
          </a:bodyPr>
          <a:lstStyle/>
          <a:p>
            <a:r>
              <a:rPr lang="en-US" sz="2400" dirty="0"/>
              <a:t>The relationship with reading skill is significant, even adding in motion and verbal IQ covariates. </a:t>
            </a:r>
          </a:p>
          <a:p>
            <a:r>
              <a:rPr lang="en-US" sz="2400" dirty="0"/>
              <a:t>It is less correlated with just Phonemic Decoding Efficiency </a:t>
            </a:r>
          </a:p>
          <a:p>
            <a:r>
              <a:rPr lang="en-US" sz="2400" dirty="0"/>
              <a:t>It is more highly correlated for Sight Word Efficiency</a:t>
            </a:r>
            <a:endParaRPr lang="en-US" sz="2200" dirty="0"/>
          </a:p>
        </p:txBody>
      </p:sp>
      <p:pic>
        <p:nvPicPr>
          <p:cNvPr id="5" name="Content Placeholder 4">
            <a:extLst>
              <a:ext uri="{FF2B5EF4-FFF2-40B4-BE49-F238E27FC236}">
                <a16:creationId xmlns:a16="http://schemas.microsoft.com/office/drawing/2014/main" id="{8DB7ABAB-21E2-4973-B223-00CFEC1F819D}"/>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6307806" y="2285544"/>
            <a:ext cx="4673907" cy="1092880"/>
          </a:xfrm>
          <a:prstGeom prst="rect">
            <a:avLst/>
          </a:prstGeom>
        </p:spPr>
      </p:pic>
      <p:pic>
        <p:nvPicPr>
          <p:cNvPr id="6" name="Content Placeholder 4">
            <a:extLst>
              <a:ext uri="{FF2B5EF4-FFF2-40B4-BE49-F238E27FC236}">
                <a16:creationId xmlns:a16="http://schemas.microsoft.com/office/drawing/2014/main" id="{EBD98BA1-17AA-4CA5-9CED-98F184B9224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7805" y="3378424"/>
            <a:ext cx="4673907" cy="698791"/>
          </a:xfrm>
          <a:prstGeom prst="rect">
            <a:avLst/>
          </a:prstGeom>
        </p:spPr>
      </p:pic>
      <p:pic>
        <p:nvPicPr>
          <p:cNvPr id="7" name="Content Placeholder 4">
            <a:extLst>
              <a:ext uri="{FF2B5EF4-FFF2-40B4-BE49-F238E27FC236}">
                <a16:creationId xmlns:a16="http://schemas.microsoft.com/office/drawing/2014/main" id="{5DE2613C-2758-401D-90BA-7A5518B9DFE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07805" y="4067383"/>
            <a:ext cx="4673907" cy="698791"/>
          </a:xfrm>
          <a:prstGeom prst="rect">
            <a:avLst/>
          </a:prstGeom>
        </p:spPr>
      </p:pic>
      <p:pic>
        <p:nvPicPr>
          <p:cNvPr id="8" name="Content Placeholder 4">
            <a:extLst>
              <a:ext uri="{FF2B5EF4-FFF2-40B4-BE49-F238E27FC236}">
                <a16:creationId xmlns:a16="http://schemas.microsoft.com/office/drawing/2014/main" id="{5B441B64-DF86-4525-8E0A-4F515E76467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7400"/>
          <a:stretch/>
        </p:blipFill>
        <p:spPr>
          <a:xfrm>
            <a:off x="6307804" y="4756342"/>
            <a:ext cx="4673907" cy="364299"/>
          </a:xfrm>
          <a:prstGeom prst="rect">
            <a:avLst/>
          </a:prstGeom>
        </p:spPr>
      </p:pic>
      <p:sp>
        <p:nvSpPr>
          <p:cNvPr id="4" name="Rectangle 3">
            <a:extLst>
              <a:ext uri="{FF2B5EF4-FFF2-40B4-BE49-F238E27FC236}">
                <a16:creationId xmlns:a16="http://schemas.microsoft.com/office/drawing/2014/main" id="{D24C59A8-187C-4E81-9503-F59088B43C07}"/>
              </a:ext>
            </a:extLst>
          </p:cNvPr>
          <p:cNvSpPr/>
          <p:nvPr/>
        </p:nvSpPr>
        <p:spPr>
          <a:xfrm>
            <a:off x="6096000" y="3646967"/>
            <a:ext cx="5059680" cy="659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F5BFC2-FA21-43F6-8844-2512A30439E2}"/>
              </a:ext>
            </a:extLst>
          </p:cNvPr>
          <p:cNvSpPr/>
          <p:nvPr/>
        </p:nvSpPr>
        <p:spPr>
          <a:xfrm>
            <a:off x="6096000" y="4306422"/>
            <a:ext cx="5059680" cy="69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20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C9C6-2222-4904-8C51-2610D2C0C6F4}"/>
              </a:ext>
            </a:extLst>
          </p:cNvPr>
          <p:cNvSpPr>
            <a:spLocks noGrp="1"/>
          </p:cNvSpPr>
          <p:nvPr>
            <p:ph type="title"/>
          </p:nvPr>
        </p:nvSpPr>
        <p:spPr/>
        <p:txBody>
          <a:bodyPr/>
          <a:lstStyle/>
          <a:p>
            <a:r>
              <a:rPr lang="en-US" dirty="0"/>
              <a:t>Takeaways for Study 1</a:t>
            </a:r>
          </a:p>
        </p:txBody>
      </p:sp>
      <p:sp>
        <p:nvSpPr>
          <p:cNvPr id="3" name="Content Placeholder 2">
            <a:extLst>
              <a:ext uri="{FF2B5EF4-FFF2-40B4-BE49-F238E27FC236}">
                <a16:creationId xmlns:a16="http://schemas.microsoft.com/office/drawing/2014/main" id="{6C56F60E-4BEA-4B08-BAC1-2CBF29BA1DAA}"/>
              </a:ext>
            </a:extLst>
          </p:cNvPr>
          <p:cNvSpPr>
            <a:spLocks noGrp="1"/>
          </p:cNvSpPr>
          <p:nvPr>
            <p:ph sz="half" idx="1"/>
          </p:nvPr>
        </p:nvSpPr>
        <p:spPr/>
        <p:txBody>
          <a:bodyPr>
            <a:normAutofit/>
          </a:bodyPr>
          <a:lstStyle/>
          <a:p>
            <a:r>
              <a:rPr lang="en-US" sz="2400" dirty="0"/>
              <a:t>Children adopt a modular network architecture consistent with previous literature.</a:t>
            </a:r>
          </a:p>
          <a:p>
            <a:r>
              <a:rPr lang="en-US" sz="2400" dirty="0"/>
              <a:t>Higher global modularity at rest is associated with better reading skill.</a:t>
            </a:r>
          </a:p>
        </p:txBody>
      </p:sp>
      <p:sp>
        <p:nvSpPr>
          <p:cNvPr id="4" name="Content Placeholder 3">
            <a:extLst>
              <a:ext uri="{FF2B5EF4-FFF2-40B4-BE49-F238E27FC236}">
                <a16:creationId xmlns:a16="http://schemas.microsoft.com/office/drawing/2014/main" id="{8943DFB7-53A5-4860-A8EC-88C1CE88B4BB}"/>
              </a:ext>
            </a:extLst>
          </p:cNvPr>
          <p:cNvSpPr>
            <a:spLocks noGrp="1"/>
          </p:cNvSpPr>
          <p:nvPr>
            <p:ph sz="half" idx="2"/>
          </p:nvPr>
        </p:nvSpPr>
        <p:spPr>
          <a:xfrm>
            <a:off x="6519110" y="2900483"/>
            <a:ext cx="4056790" cy="2327109"/>
          </a:xfrm>
        </p:spPr>
        <p:txBody>
          <a:bodyPr>
            <a:normAutofit/>
          </a:bodyPr>
          <a:lstStyle/>
          <a:p>
            <a:pPr algn="ctr"/>
            <a:r>
              <a:rPr lang="en-US" sz="3200" dirty="0"/>
              <a:t>Does this relationship change during reading?</a:t>
            </a:r>
          </a:p>
        </p:txBody>
      </p:sp>
    </p:spTree>
    <p:extLst>
      <p:ext uri="{BB962C8B-B14F-4D97-AF65-F5344CB8AC3E}">
        <p14:creationId xmlns:p14="http://schemas.microsoft.com/office/powerpoint/2010/main" val="270174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C80DD1A-9F59-4357-8FB3-B1D7ED5FEE97}"/>
              </a:ext>
            </a:extLst>
          </p:cNvPr>
          <p:cNvSpPr>
            <a:spLocks noGrp="1"/>
          </p:cNvSpPr>
          <p:nvPr>
            <p:ph idx="1"/>
          </p:nvPr>
        </p:nvSpPr>
        <p:spPr/>
        <p:txBody>
          <a:bodyPr>
            <a:normAutofit/>
          </a:bodyPr>
          <a:lstStyle/>
          <a:p>
            <a:r>
              <a:rPr lang="en-US" sz="2800" dirty="0">
                <a:solidFill>
                  <a:schemeClr val="accent1"/>
                </a:solidFill>
              </a:rPr>
              <a:t>1. </a:t>
            </a:r>
            <a:r>
              <a:rPr lang="en-US" sz="2800" dirty="0"/>
              <a:t>Modular brain networks</a:t>
            </a:r>
          </a:p>
          <a:p>
            <a:r>
              <a:rPr lang="en-US" sz="2800" dirty="0">
                <a:solidFill>
                  <a:schemeClr val="accent1"/>
                </a:solidFill>
              </a:rPr>
              <a:t>2. </a:t>
            </a:r>
            <a:r>
              <a:rPr lang="en-US" sz="2800" dirty="0"/>
              <a:t>The brain at rest</a:t>
            </a:r>
          </a:p>
          <a:p>
            <a:r>
              <a:rPr lang="en-US" sz="2800" b="1" dirty="0">
                <a:solidFill>
                  <a:schemeClr val="accent1"/>
                </a:solidFill>
              </a:rPr>
              <a:t>3. </a:t>
            </a:r>
            <a:r>
              <a:rPr lang="en-US" sz="2800" b="1" dirty="0"/>
              <a:t>The brain during reading</a:t>
            </a:r>
          </a:p>
          <a:p>
            <a:r>
              <a:rPr lang="en-US" sz="2800" dirty="0">
                <a:solidFill>
                  <a:schemeClr val="accent1"/>
                </a:solidFill>
              </a:rPr>
              <a:t>4. </a:t>
            </a:r>
            <a:r>
              <a:rPr lang="en-US" sz="2800" dirty="0"/>
              <a:t>The brain during many tasks</a:t>
            </a:r>
          </a:p>
          <a:p>
            <a:r>
              <a:rPr lang="en-US" sz="2800" dirty="0">
                <a:solidFill>
                  <a:schemeClr val="accent1"/>
                </a:solidFill>
              </a:rPr>
              <a:t>5. </a:t>
            </a:r>
            <a:r>
              <a:rPr lang="en-US" sz="2800" dirty="0"/>
              <a:t>Takeaways</a:t>
            </a:r>
          </a:p>
        </p:txBody>
      </p:sp>
      <p:graphicFrame>
        <p:nvGraphicFramePr>
          <p:cNvPr id="4" name="Diagram 3">
            <a:extLst>
              <a:ext uri="{FF2B5EF4-FFF2-40B4-BE49-F238E27FC236}">
                <a16:creationId xmlns:a16="http://schemas.microsoft.com/office/drawing/2014/main" id="{8ADECCEC-CEEE-4DF2-9E8A-9D3C98820F53}"/>
              </a:ext>
            </a:extLst>
          </p:cNvPr>
          <p:cNvGraphicFramePr/>
          <p:nvPr>
            <p:extLst/>
          </p:nvPr>
        </p:nvGraphicFramePr>
        <p:xfrm>
          <a:off x="6054701" y="2024025"/>
          <a:ext cx="5100979"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F53DD2DF-DFA2-46A4-B8F6-B110B7A7D008}"/>
              </a:ext>
            </a:extLst>
          </p:cNvPr>
          <p:cNvGrpSpPr/>
          <p:nvPr/>
        </p:nvGrpSpPr>
        <p:grpSpPr>
          <a:xfrm>
            <a:off x="7791187" y="4483531"/>
            <a:ext cx="1569012" cy="231013"/>
            <a:chOff x="1321816" y="857821"/>
            <a:chExt cx="690797" cy="231013"/>
          </a:xfrm>
        </p:grpSpPr>
        <p:sp>
          <p:nvSpPr>
            <p:cNvPr id="6" name="Arrow: Left-Right 5">
              <a:extLst>
                <a:ext uri="{FF2B5EF4-FFF2-40B4-BE49-F238E27FC236}">
                  <a16:creationId xmlns:a16="http://schemas.microsoft.com/office/drawing/2014/main" id="{B77A00F8-E56A-4217-B057-963B37E98D24}"/>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Arrow: Left-Right 4">
              <a:extLst>
                <a:ext uri="{FF2B5EF4-FFF2-40B4-BE49-F238E27FC236}">
                  <a16:creationId xmlns:a16="http://schemas.microsoft.com/office/drawing/2014/main" id="{9F5450C4-99B4-4A8E-AF18-8C3F2D7C7D77}"/>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grpSp>
        <p:nvGrpSpPr>
          <p:cNvPr id="8" name="Group 7">
            <a:extLst>
              <a:ext uri="{FF2B5EF4-FFF2-40B4-BE49-F238E27FC236}">
                <a16:creationId xmlns:a16="http://schemas.microsoft.com/office/drawing/2014/main" id="{201C2049-3814-4BF7-B8FF-3D288A2CFF94}"/>
              </a:ext>
            </a:extLst>
          </p:cNvPr>
          <p:cNvGrpSpPr/>
          <p:nvPr/>
        </p:nvGrpSpPr>
        <p:grpSpPr>
          <a:xfrm rot="4500000">
            <a:off x="7829708" y="4498846"/>
            <a:ext cx="1569012" cy="231013"/>
            <a:chOff x="1321816" y="857821"/>
            <a:chExt cx="690797" cy="231013"/>
          </a:xfrm>
        </p:grpSpPr>
        <p:sp>
          <p:nvSpPr>
            <p:cNvPr id="9" name="Arrow: Left-Right 8">
              <a:extLst>
                <a:ext uri="{FF2B5EF4-FFF2-40B4-BE49-F238E27FC236}">
                  <a16:creationId xmlns:a16="http://schemas.microsoft.com/office/drawing/2014/main" id="{F086C88B-7864-4BC7-9273-DF2EDCD78DCC}"/>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Arrow: Left-Right 4">
              <a:extLst>
                <a:ext uri="{FF2B5EF4-FFF2-40B4-BE49-F238E27FC236}">
                  <a16:creationId xmlns:a16="http://schemas.microsoft.com/office/drawing/2014/main" id="{5A271DB1-F51E-4917-814C-1BF7EFEF0360}"/>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grpSp>
        <p:nvGrpSpPr>
          <p:cNvPr id="11" name="Group 10">
            <a:extLst>
              <a:ext uri="{FF2B5EF4-FFF2-40B4-BE49-F238E27FC236}">
                <a16:creationId xmlns:a16="http://schemas.microsoft.com/office/drawing/2014/main" id="{D865B9C8-7F98-488F-B78B-2539095004E7}"/>
              </a:ext>
            </a:extLst>
          </p:cNvPr>
          <p:cNvGrpSpPr/>
          <p:nvPr/>
        </p:nvGrpSpPr>
        <p:grpSpPr>
          <a:xfrm rot="2114556">
            <a:off x="7777669" y="3582211"/>
            <a:ext cx="1569012" cy="231013"/>
            <a:chOff x="1321816" y="857821"/>
            <a:chExt cx="690797" cy="231013"/>
          </a:xfrm>
        </p:grpSpPr>
        <p:sp>
          <p:nvSpPr>
            <p:cNvPr id="12" name="Arrow: Left-Right 11">
              <a:extLst>
                <a:ext uri="{FF2B5EF4-FFF2-40B4-BE49-F238E27FC236}">
                  <a16:creationId xmlns:a16="http://schemas.microsoft.com/office/drawing/2014/main" id="{FB22A99A-3568-431E-9DCB-6CA877958BA1}"/>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Left-Right 4">
              <a:extLst>
                <a:ext uri="{FF2B5EF4-FFF2-40B4-BE49-F238E27FC236}">
                  <a16:creationId xmlns:a16="http://schemas.microsoft.com/office/drawing/2014/main" id="{D5067458-F9DD-45C9-BA8C-2BAA9D62DE44}"/>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sp>
        <p:nvSpPr>
          <p:cNvPr id="14" name="Rectangle 13">
            <a:extLst>
              <a:ext uri="{FF2B5EF4-FFF2-40B4-BE49-F238E27FC236}">
                <a16:creationId xmlns:a16="http://schemas.microsoft.com/office/drawing/2014/main" id="{BD0D6844-13F7-4123-B5FB-F79CD9ADD553}"/>
              </a:ext>
            </a:extLst>
          </p:cNvPr>
          <p:cNvSpPr/>
          <p:nvPr/>
        </p:nvSpPr>
        <p:spPr>
          <a:xfrm rot="2233602">
            <a:off x="7484917" y="2308916"/>
            <a:ext cx="3985760" cy="1391457"/>
          </a:xfrm>
          <a:prstGeom prst="rect">
            <a:avLst/>
          </a:prstGeom>
          <a:noFill/>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70D05A-BE81-47E0-99C5-DCC2062FBE76}"/>
              </a:ext>
            </a:extLst>
          </p:cNvPr>
          <p:cNvSpPr/>
          <p:nvPr/>
        </p:nvSpPr>
        <p:spPr>
          <a:xfrm rot="2248396">
            <a:off x="6384871" y="3535848"/>
            <a:ext cx="5092831" cy="153880"/>
          </a:xfrm>
          <a:prstGeom prst="rect">
            <a:avLst/>
          </a:prstGeom>
          <a:solidFill>
            <a:srgbClr val="FFFFFF">
              <a:alpha val="69804"/>
            </a:srgb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FBC146-95B1-47F9-8610-C91AA020864A}"/>
              </a:ext>
            </a:extLst>
          </p:cNvPr>
          <p:cNvSpPr/>
          <p:nvPr/>
        </p:nvSpPr>
        <p:spPr>
          <a:xfrm>
            <a:off x="5885793" y="1797269"/>
            <a:ext cx="5113234" cy="4521498"/>
          </a:xfrm>
          <a:custGeom>
            <a:avLst/>
            <a:gdLst>
              <a:gd name="connsiteX0" fmla="*/ 63062 w 5113234"/>
              <a:gd name="connsiteY0" fmla="*/ 0 h 4521498"/>
              <a:gd name="connsiteX1" fmla="*/ 63062 w 5113234"/>
              <a:gd name="connsiteY1" fmla="*/ 0 h 4521498"/>
              <a:gd name="connsiteX2" fmla="*/ 73573 w 5113234"/>
              <a:gd name="connsiteY2" fmla="*/ 3584028 h 4521498"/>
              <a:gd name="connsiteX3" fmla="*/ 84083 w 5113234"/>
              <a:gd name="connsiteY3" fmla="*/ 3626069 h 4521498"/>
              <a:gd name="connsiteX4" fmla="*/ 115614 w 5113234"/>
              <a:gd name="connsiteY4" fmla="*/ 3867807 h 4521498"/>
              <a:gd name="connsiteX5" fmla="*/ 126124 w 5113234"/>
              <a:gd name="connsiteY5" fmla="*/ 3930869 h 4521498"/>
              <a:gd name="connsiteX6" fmla="*/ 147145 w 5113234"/>
              <a:gd name="connsiteY6" fmla="*/ 4014952 h 4521498"/>
              <a:gd name="connsiteX7" fmla="*/ 178676 w 5113234"/>
              <a:gd name="connsiteY7" fmla="*/ 4214648 h 4521498"/>
              <a:gd name="connsiteX8" fmla="*/ 199697 w 5113234"/>
              <a:gd name="connsiteY8" fmla="*/ 4288221 h 4521498"/>
              <a:gd name="connsiteX9" fmla="*/ 283779 w 5113234"/>
              <a:gd name="connsiteY9" fmla="*/ 4340772 h 4521498"/>
              <a:gd name="connsiteX10" fmla="*/ 346841 w 5113234"/>
              <a:gd name="connsiteY10" fmla="*/ 4351283 h 4521498"/>
              <a:gd name="connsiteX11" fmla="*/ 399393 w 5113234"/>
              <a:gd name="connsiteY11" fmla="*/ 4372303 h 4521498"/>
              <a:gd name="connsiteX12" fmla="*/ 472966 w 5113234"/>
              <a:gd name="connsiteY12" fmla="*/ 4382814 h 4521498"/>
              <a:gd name="connsiteX13" fmla="*/ 536028 w 5113234"/>
              <a:gd name="connsiteY13" fmla="*/ 4393324 h 4521498"/>
              <a:gd name="connsiteX14" fmla="*/ 767255 w 5113234"/>
              <a:gd name="connsiteY14" fmla="*/ 4424855 h 4521498"/>
              <a:gd name="connsiteX15" fmla="*/ 840828 w 5113234"/>
              <a:gd name="connsiteY15" fmla="*/ 4435365 h 4521498"/>
              <a:gd name="connsiteX16" fmla="*/ 935421 w 5113234"/>
              <a:gd name="connsiteY16" fmla="*/ 4445876 h 4521498"/>
              <a:gd name="connsiteX17" fmla="*/ 1040524 w 5113234"/>
              <a:gd name="connsiteY17" fmla="*/ 4466897 h 4521498"/>
              <a:gd name="connsiteX18" fmla="*/ 1072055 w 5113234"/>
              <a:gd name="connsiteY18" fmla="*/ 4477407 h 4521498"/>
              <a:gd name="connsiteX19" fmla="*/ 1208690 w 5113234"/>
              <a:gd name="connsiteY19" fmla="*/ 4487917 h 4521498"/>
              <a:gd name="connsiteX20" fmla="*/ 1629104 w 5113234"/>
              <a:gd name="connsiteY20" fmla="*/ 4508938 h 4521498"/>
              <a:gd name="connsiteX21" fmla="*/ 1870841 w 5113234"/>
              <a:gd name="connsiteY21" fmla="*/ 4487917 h 4521498"/>
              <a:gd name="connsiteX22" fmla="*/ 2091559 w 5113234"/>
              <a:gd name="connsiteY22" fmla="*/ 4466897 h 4521498"/>
              <a:gd name="connsiteX23" fmla="*/ 4708635 w 5113234"/>
              <a:gd name="connsiteY23" fmla="*/ 4445876 h 4521498"/>
              <a:gd name="connsiteX24" fmla="*/ 4771697 w 5113234"/>
              <a:gd name="connsiteY24" fmla="*/ 4435365 h 4521498"/>
              <a:gd name="connsiteX25" fmla="*/ 4918841 w 5113234"/>
              <a:gd name="connsiteY25" fmla="*/ 4424855 h 4521498"/>
              <a:gd name="connsiteX26" fmla="*/ 5002924 w 5113234"/>
              <a:gd name="connsiteY26" fmla="*/ 4372303 h 4521498"/>
              <a:gd name="connsiteX27" fmla="*/ 5034455 w 5113234"/>
              <a:gd name="connsiteY27" fmla="*/ 4330262 h 4521498"/>
              <a:gd name="connsiteX28" fmla="*/ 5087007 w 5113234"/>
              <a:gd name="connsiteY28" fmla="*/ 4267200 h 4521498"/>
              <a:gd name="connsiteX29" fmla="*/ 5097517 w 5113234"/>
              <a:gd name="connsiteY29" fmla="*/ 4235669 h 4521498"/>
              <a:gd name="connsiteX30" fmla="*/ 5097517 w 5113234"/>
              <a:gd name="connsiteY30" fmla="*/ 3888828 h 4521498"/>
              <a:gd name="connsiteX31" fmla="*/ 5076497 w 5113234"/>
              <a:gd name="connsiteY31" fmla="*/ 3804745 h 4521498"/>
              <a:gd name="connsiteX32" fmla="*/ 5055476 w 5113234"/>
              <a:gd name="connsiteY32" fmla="*/ 3773214 h 4521498"/>
              <a:gd name="connsiteX33" fmla="*/ 5044966 w 5113234"/>
              <a:gd name="connsiteY33" fmla="*/ 3741683 h 4521498"/>
              <a:gd name="connsiteX34" fmla="*/ 5023945 w 5113234"/>
              <a:gd name="connsiteY34" fmla="*/ 3710152 h 4521498"/>
              <a:gd name="connsiteX35" fmla="*/ 5013435 w 5113234"/>
              <a:gd name="connsiteY35" fmla="*/ 3668110 h 4521498"/>
              <a:gd name="connsiteX36" fmla="*/ 4992414 w 5113234"/>
              <a:gd name="connsiteY36" fmla="*/ 3605048 h 4521498"/>
              <a:gd name="connsiteX37" fmla="*/ 4960883 w 5113234"/>
              <a:gd name="connsiteY37" fmla="*/ 3573517 h 4521498"/>
              <a:gd name="connsiteX38" fmla="*/ 4939862 w 5113234"/>
              <a:gd name="connsiteY38" fmla="*/ 3531476 h 4521498"/>
              <a:gd name="connsiteX39" fmla="*/ 4929352 w 5113234"/>
              <a:gd name="connsiteY39" fmla="*/ 3499945 h 4521498"/>
              <a:gd name="connsiteX40" fmla="*/ 4897821 w 5113234"/>
              <a:gd name="connsiteY40" fmla="*/ 3468414 h 4521498"/>
              <a:gd name="connsiteX41" fmla="*/ 4866290 w 5113234"/>
              <a:gd name="connsiteY41" fmla="*/ 3405352 h 4521498"/>
              <a:gd name="connsiteX42" fmla="*/ 4855779 w 5113234"/>
              <a:gd name="connsiteY42" fmla="*/ 3373821 h 4521498"/>
              <a:gd name="connsiteX43" fmla="*/ 4824248 w 5113234"/>
              <a:gd name="connsiteY43" fmla="*/ 3352800 h 4521498"/>
              <a:gd name="connsiteX44" fmla="*/ 4803228 w 5113234"/>
              <a:gd name="connsiteY44" fmla="*/ 3310759 h 4521498"/>
              <a:gd name="connsiteX45" fmla="*/ 4771697 w 5113234"/>
              <a:gd name="connsiteY45" fmla="*/ 3279228 h 4521498"/>
              <a:gd name="connsiteX46" fmla="*/ 4740166 w 5113234"/>
              <a:gd name="connsiteY46" fmla="*/ 3205655 h 4521498"/>
              <a:gd name="connsiteX47" fmla="*/ 4708635 w 5113234"/>
              <a:gd name="connsiteY47" fmla="*/ 3184634 h 4521498"/>
              <a:gd name="connsiteX48" fmla="*/ 4698124 w 5113234"/>
              <a:gd name="connsiteY48" fmla="*/ 3142593 h 4521498"/>
              <a:gd name="connsiteX49" fmla="*/ 4666593 w 5113234"/>
              <a:gd name="connsiteY49" fmla="*/ 3111062 h 4521498"/>
              <a:gd name="connsiteX50" fmla="*/ 4614041 w 5113234"/>
              <a:gd name="connsiteY50" fmla="*/ 3058510 h 4521498"/>
              <a:gd name="connsiteX51" fmla="*/ 4561490 w 5113234"/>
              <a:gd name="connsiteY51" fmla="*/ 2974428 h 4521498"/>
              <a:gd name="connsiteX52" fmla="*/ 4540469 w 5113234"/>
              <a:gd name="connsiteY52" fmla="*/ 2942897 h 4521498"/>
              <a:gd name="connsiteX53" fmla="*/ 4508938 w 5113234"/>
              <a:gd name="connsiteY53" fmla="*/ 2921876 h 4521498"/>
              <a:gd name="connsiteX54" fmla="*/ 4456386 w 5113234"/>
              <a:gd name="connsiteY54" fmla="*/ 2879834 h 4521498"/>
              <a:gd name="connsiteX55" fmla="*/ 4414345 w 5113234"/>
              <a:gd name="connsiteY55" fmla="*/ 2848303 h 4521498"/>
              <a:gd name="connsiteX56" fmla="*/ 4382814 w 5113234"/>
              <a:gd name="connsiteY56" fmla="*/ 2827283 h 4521498"/>
              <a:gd name="connsiteX57" fmla="*/ 4309241 w 5113234"/>
              <a:gd name="connsiteY57" fmla="*/ 2785241 h 4521498"/>
              <a:gd name="connsiteX58" fmla="*/ 4246179 w 5113234"/>
              <a:gd name="connsiteY58" fmla="*/ 2722179 h 4521498"/>
              <a:gd name="connsiteX59" fmla="*/ 4214648 w 5113234"/>
              <a:gd name="connsiteY59" fmla="*/ 2701159 h 4521498"/>
              <a:gd name="connsiteX60" fmla="*/ 4151586 w 5113234"/>
              <a:gd name="connsiteY60" fmla="*/ 2659117 h 4521498"/>
              <a:gd name="connsiteX61" fmla="*/ 4130566 w 5113234"/>
              <a:gd name="connsiteY61" fmla="*/ 2627586 h 4521498"/>
              <a:gd name="connsiteX62" fmla="*/ 4099035 w 5113234"/>
              <a:gd name="connsiteY62" fmla="*/ 2606565 h 4521498"/>
              <a:gd name="connsiteX63" fmla="*/ 4014952 w 5113234"/>
              <a:gd name="connsiteY63" fmla="*/ 2554014 h 4521498"/>
              <a:gd name="connsiteX64" fmla="*/ 3941379 w 5113234"/>
              <a:gd name="connsiteY64" fmla="*/ 2522483 h 4521498"/>
              <a:gd name="connsiteX65" fmla="*/ 3878317 w 5113234"/>
              <a:gd name="connsiteY65" fmla="*/ 2480441 h 4521498"/>
              <a:gd name="connsiteX66" fmla="*/ 3836276 w 5113234"/>
              <a:gd name="connsiteY66" fmla="*/ 2459421 h 4521498"/>
              <a:gd name="connsiteX67" fmla="*/ 3752193 w 5113234"/>
              <a:gd name="connsiteY67" fmla="*/ 2427890 h 4521498"/>
              <a:gd name="connsiteX68" fmla="*/ 3710152 w 5113234"/>
              <a:gd name="connsiteY68" fmla="*/ 2396359 h 4521498"/>
              <a:gd name="connsiteX69" fmla="*/ 3636579 w 5113234"/>
              <a:gd name="connsiteY69" fmla="*/ 2375338 h 4521498"/>
              <a:gd name="connsiteX70" fmla="*/ 3563007 w 5113234"/>
              <a:gd name="connsiteY70" fmla="*/ 2322786 h 4521498"/>
              <a:gd name="connsiteX71" fmla="*/ 3541986 w 5113234"/>
              <a:gd name="connsiteY71" fmla="*/ 2291255 h 4521498"/>
              <a:gd name="connsiteX72" fmla="*/ 3457904 w 5113234"/>
              <a:gd name="connsiteY72" fmla="*/ 2217683 h 4521498"/>
              <a:gd name="connsiteX73" fmla="*/ 3405352 w 5113234"/>
              <a:gd name="connsiteY73" fmla="*/ 2154621 h 4521498"/>
              <a:gd name="connsiteX74" fmla="*/ 3373821 w 5113234"/>
              <a:gd name="connsiteY74" fmla="*/ 2091559 h 4521498"/>
              <a:gd name="connsiteX75" fmla="*/ 3352800 w 5113234"/>
              <a:gd name="connsiteY75" fmla="*/ 2049517 h 4521498"/>
              <a:gd name="connsiteX76" fmla="*/ 3289738 w 5113234"/>
              <a:gd name="connsiteY76" fmla="*/ 1986455 h 4521498"/>
              <a:gd name="connsiteX77" fmla="*/ 3279228 w 5113234"/>
              <a:gd name="connsiteY77" fmla="*/ 1954924 h 4521498"/>
              <a:gd name="connsiteX78" fmla="*/ 3174124 w 5113234"/>
              <a:gd name="connsiteY78" fmla="*/ 1860331 h 4521498"/>
              <a:gd name="connsiteX79" fmla="*/ 3079531 w 5113234"/>
              <a:gd name="connsiteY79" fmla="*/ 1797269 h 4521498"/>
              <a:gd name="connsiteX80" fmla="*/ 3048000 w 5113234"/>
              <a:gd name="connsiteY80" fmla="*/ 1776248 h 4521498"/>
              <a:gd name="connsiteX81" fmla="*/ 3005959 w 5113234"/>
              <a:gd name="connsiteY81" fmla="*/ 1755228 h 4521498"/>
              <a:gd name="connsiteX82" fmla="*/ 2974428 w 5113234"/>
              <a:gd name="connsiteY82" fmla="*/ 1734207 h 4521498"/>
              <a:gd name="connsiteX83" fmla="*/ 2890345 w 5113234"/>
              <a:gd name="connsiteY83" fmla="*/ 1692165 h 4521498"/>
              <a:gd name="connsiteX84" fmla="*/ 2858814 w 5113234"/>
              <a:gd name="connsiteY84" fmla="*/ 1671145 h 4521498"/>
              <a:gd name="connsiteX85" fmla="*/ 2806262 w 5113234"/>
              <a:gd name="connsiteY85" fmla="*/ 1660634 h 4521498"/>
              <a:gd name="connsiteX86" fmla="*/ 2732690 w 5113234"/>
              <a:gd name="connsiteY86" fmla="*/ 1639614 h 4521498"/>
              <a:gd name="connsiteX87" fmla="*/ 2690648 w 5113234"/>
              <a:gd name="connsiteY87" fmla="*/ 1629103 h 4521498"/>
              <a:gd name="connsiteX88" fmla="*/ 2648607 w 5113234"/>
              <a:gd name="connsiteY88" fmla="*/ 1608083 h 4521498"/>
              <a:gd name="connsiteX89" fmla="*/ 2585545 w 5113234"/>
              <a:gd name="connsiteY89" fmla="*/ 1587062 h 4521498"/>
              <a:gd name="connsiteX90" fmla="*/ 2522483 w 5113234"/>
              <a:gd name="connsiteY90" fmla="*/ 1545021 h 4521498"/>
              <a:gd name="connsiteX91" fmla="*/ 2480441 w 5113234"/>
              <a:gd name="connsiteY91" fmla="*/ 1524000 h 4521498"/>
              <a:gd name="connsiteX92" fmla="*/ 2396359 w 5113234"/>
              <a:gd name="connsiteY92" fmla="*/ 1481959 h 4521498"/>
              <a:gd name="connsiteX93" fmla="*/ 2364828 w 5113234"/>
              <a:gd name="connsiteY93" fmla="*/ 1460938 h 4521498"/>
              <a:gd name="connsiteX94" fmla="*/ 2333297 w 5113234"/>
              <a:gd name="connsiteY94" fmla="*/ 1429407 h 4521498"/>
              <a:gd name="connsiteX95" fmla="*/ 2301766 w 5113234"/>
              <a:gd name="connsiteY95" fmla="*/ 1418897 h 4521498"/>
              <a:gd name="connsiteX96" fmla="*/ 2228193 w 5113234"/>
              <a:gd name="connsiteY96" fmla="*/ 1324303 h 4521498"/>
              <a:gd name="connsiteX97" fmla="*/ 2217683 w 5113234"/>
              <a:gd name="connsiteY97" fmla="*/ 1292772 h 4521498"/>
              <a:gd name="connsiteX98" fmla="*/ 2196662 w 5113234"/>
              <a:gd name="connsiteY98" fmla="*/ 1261241 h 4521498"/>
              <a:gd name="connsiteX99" fmla="*/ 2165131 w 5113234"/>
              <a:gd name="connsiteY99" fmla="*/ 1208690 h 4521498"/>
              <a:gd name="connsiteX100" fmla="*/ 2154621 w 5113234"/>
              <a:gd name="connsiteY100" fmla="*/ 1177159 h 4521498"/>
              <a:gd name="connsiteX101" fmla="*/ 2091559 w 5113234"/>
              <a:gd name="connsiteY101" fmla="*/ 1114097 h 4521498"/>
              <a:gd name="connsiteX102" fmla="*/ 2017986 w 5113234"/>
              <a:gd name="connsiteY102" fmla="*/ 1030014 h 4521498"/>
              <a:gd name="connsiteX103" fmla="*/ 1944414 w 5113234"/>
              <a:gd name="connsiteY103" fmla="*/ 966952 h 4521498"/>
              <a:gd name="connsiteX104" fmla="*/ 1912883 w 5113234"/>
              <a:gd name="connsiteY104" fmla="*/ 956441 h 4521498"/>
              <a:gd name="connsiteX105" fmla="*/ 1881352 w 5113234"/>
              <a:gd name="connsiteY105" fmla="*/ 924910 h 4521498"/>
              <a:gd name="connsiteX106" fmla="*/ 1797269 w 5113234"/>
              <a:gd name="connsiteY106" fmla="*/ 903890 h 4521498"/>
              <a:gd name="connsiteX107" fmla="*/ 1702676 w 5113234"/>
              <a:gd name="connsiteY107" fmla="*/ 861848 h 4521498"/>
              <a:gd name="connsiteX108" fmla="*/ 1608083 w 5113234"/>
              <a:gd name="connsiteY108" fmla="*/ 830317 h 4521498"/>
              <a:gd name="connsiteX109" fmla="*/ 1524000 w 5113234"/>
              <a:gd name="connsiteY109" fmla="*/ 788276 h 4521498"/>
              <a:gd name="connsiteX110" fmla="*/ 1450428 w 5113234"/>
              <a:gd name="connsiteY110" fmla="*/ 735724 h 4521498"/>
              <a:gd name="connsiteX111" fmla="*/ 1376855 w 5113234"/>
              <a:gd name="connsiteY111" fmla="*/ 704193 h 4521498"/>
              <a:gd name="connsiteX112" fmla="*/ 1313793 w 5113234"/>
              <a:gd name="connsiteY112" fmla="*/ 641131 h 4521498"/>
              <a:gd name="connsiteX113" fmla="*/ 1271752 w 5113234"/>
              <a:gd name="connsiteY113" fmla="*/ 578069 h 4521498"/>
              <a:gd name="connsiteX114" fmla="*/ 1250731 w 5113234"/>
              <a:gd name="connsiteY114" fmla="*/ 546538 h 4521498"/>
              <a:gd name="connsiteX115" fmla="*/ 1219200 w 5113234"/>
              <a:gd name="connsiteY115" fmla="*/ 515007 h 4521498"/>
              <a:gd name="connsiteX116" fmla="*/ 1198179 w 5113234"/>
              <a:gd name="connsiteY116" fmla="*/ 441434 h 4521498"/>
              <a:gd name="connsiteX117" fmla="*/ 1177159 w 5113234"/>
              <a:gd name="connsiteY117" fmla="*/ 367862 h 4521498"/>
              <a:gd name="connsiteX118" fmla="*/ 1156138 w 5113234"/>
              <a:gd name="connsiteY118" fmla="*/ 336331 h 4521498"/>
              <a:gd name="connsiteX119" fmla="*/ 1135117 w 5113234"/>
              <a:gd name="connsiteY119" fmla="*/ 294290 h 4521498"/>
              <a:gd name="connsiteX120" fmla="*/ 1103586 w 5113234"/>
              <a:gd name="connsiteY120" fmla="*/ 252248 h 4521498"/>
              <a:gd name="connsiteX121" fmla="*/ 1030014 w 5113234"/>
              <a:gd name="connsiteY121" fmla="*/ 189186 h 4521498"/>
              <a:gd name="connsiteX122" fmla="*/ 945931 w 5113234"/>
              <a:gd name="connsiteY122" fmla="*/ 147145 h 4521498"/>
              <a:gd name="connsiteX123" fmla="*/ 903890 w 5113234"/>
              <a:gd name="connsiteY123" fmla="*/ 136634 h 4521498"/>
              <a:gd name="connsiteX124" fmla="*/ 872359 w 5113234"/>
              <a:gd name="connsiteY124" fmla="*/ 126124 h 4521498"/>
              <a:gd name="connsiteX125" fmla="*/ 725214 w 5113234"/>
              <a:gd name="connsiteY125" fmla="*/ 105103 h 4521498"/>
              <a:gd name="connsiteX126" fmla="*/ 157655 w 5113234"/>
              <a:gd name="connsiteY126" fmla="*/ 126124 h 4521498"/>
              <a:gd name="connsiteX127" fmla="*/ 42041 w 5113234"/>
              <a:gd name="connsiteY127" fmla="*/ 136634 h 4521498"/>
              <a:gd name="connsiteX128" fmla="*/ 0 w 5113234"/>
              <a:gd name="connsiteY128" fmla="*/ 147145 h 4521498"/>
              <a:gd name="connsiteX129" fmla="*/ 84083 w 5113234"/>
              <a:gd name="connsiteY129" fmla="*/ 1587062 h 4521498"/>
              <a:gd name="connsiteX130" fmla="*/ 94593 w 5113234"/>
              <a:gd name="connsiteY130" fmla="*/ 3584028 h 4521498"/>
              <a:gd name="connsiteX131" fmla="*/ 94593 w 5113234"/>
              <a:gd name="connsiteY131" fmla="*/ 3584028 h 452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5113234" h="4521498">
                <a:moveTo>
                  <a:pt x="63062" y="0"/>
                </a:moveTo>
                <a:lnTo>
                  <a:pt x="63062" y="0"/>
                </a:lnTo>
                <a:cubicBezTo>
                  <a:pt x="66566" y="1194676"/>
                  <a:pt x="66647" y="2389367"/>
                  <a:pt x="73573" y="3584028"/>
                </a:cubicBezTo>
                <a:cubicBezTo>
                  <a:pt x="73657" y="3598473"/>
                  <a:pt x="81708" y="3611821"/>
                  <a:pt x="84083" y="3626069"/>
                </a:cubicBezTo>
                <a:cubicBezTo>
                  <a:pt x="117545" y="3826843"/>
                  <a:pt x="94539" y="3709741"/>
                  <a:pt x="115614" y="3867807"/>
                </a:cubicBezTo>
                <a:cubicBezTo>
                  <a:pt x="118430" y="3888931"/>
                  <a:pt x="121659" y="3910031"/>
                  <a:pt x="126124" y="3930869"/>
                </a:cubicBezTo>
                <a:cubicBezTo>
                  <a:pt x="132177" y="3959118"/>
                  <a:pt x="147145" y="4014952"/>
                  <a:pt x="147145" y="4014952"/>
                </a:cubicBezTo>
                <a:cubicBezTo>
                  <a:pt x="160271" y="4159342"/>
                  <a:pt x="148269" y="4093020"/>
                  <a:pt x="178676" y="4214648"/>
                </a:cubicBezTo>
                <a:cubicBezTo>
                  <a:pt x="179236" y="4216887"/>
                  <a:pt x="194310" y="4281756"/>
                  <a:pt x="199697" y="4288221"/>
                </a:cubicBezTo>
                <a:cubicBezTo>
                  <a:pt x="212648" y="4303762"/>
                  <a:pt x="263300" y="4334628"/>
                  <a:pt x="283779" y="4340772"/>
                </a:cubicBezTo>
                <a:cubicBezTo>
                  <a:pt x="304191" y="4346896"/>
                  <a:pt x="325820" y="4347779"/>
                  <a:pt x="346841" y="4351283"/>
                </a:cubicBezTo>
                <a:cubicBezTo>
                  <a:pt x="364358" y="4358290"/>
                  <a:pt x="381090" y="4367727"/>
                  <a:pt x="399393" y="4372303"/>
                </a:cubicBezTo>
                <a:cubicBezTo>
                  <a:pt x="423427" y="4378311"/>
                  <a:pt x="448481" y="4379047"/>
                  <a:pt x="472966" y="4382814"/>
                </a:cubicBezTo>
                <a:cubicBezTo>
                  <a:pt x="494029" y="4386054"/>
                  <a:pt x="514932" y="4390310"/>
                  <a:pt x="536028" y="4393324"/>
                </a:cubicBezTo>
                <a:lnTo>
                  <a:pt x="767255" y="4424855"/>
                </a:lnTo>
                <a:cubicBezTo>
                  <a:pt x="791796" y="4428240"/>
                  <a:pt x="816206" y="4432629"/>
                  <a:pt x="840828" y="4435365"/>
                </a:cubicBezTo>
                <a:cubicBezTo>
                  <a:pt x="872359" y="4438869"/>
                  <a:pt x="904084" y="4440928"/>
                  <a:pt x="935421" y="4445876"/>
                </a:cubicBezTo>
                <a:cubicBezTo>
                  <a:pt x="970712" y="4451448"/>
                  <a:pt x="1006629" y="4455599"/>
                  <a:pt x="1040524" y="4466897"/>
                </a:cubicBezTo>
                <a:cubicBezTo>
                  <a:pt x="1051034" y="4470400"/>
                  <a:pt x="1061062" y="4476033"/>
                  <a:pt x="1072055" y="4477407"/>
                </a:cubicBezTo>
                <a:cubicBezTo>
                  <a:pt x="1117382" y="4483073"/>
                  <a:pt x="1163145" y="4484414"/>
                  <a:pt x="1208690" y="4487917"/>
                </a:cubicBezTo>
                <a:cubicBezTo>
                  <a:pt x="1452299" y="4536639"/>
                  <a:pt x="1312795" y="4521590"/>
                  <a:pt x="1629104" y="4508938"/>
                </a:cubicBezTo>
                <a:cubicBezTo>
                  <a:pt x="1741743" y="4480779"/>
                  <a:pt x="1629355" y="4506028"/>
                  <a:pt x="1870841" y="4487917"/>
                </a:cubicBezTo>
                <a:cubicBezTo>
                  <a:pt x="1944540" y="4482390"/>
                  <a:pt x="2017656" y="4467491"/>
                  <a:pt x="2091559" y="4466897"/>
                </a:cubicBezTo>
                <a:lnTo>
                  <a:pt x="4708635" y="4445876"/>
                </a:lnTo>
                <a:cubicBezTo>
                  <a:pt x="4729656" y="4442372"/>
                  <a:pt x="4750492" y="4437486"/>
                  <a:pt x="4771697" y="4435365"/>
                </a:cubicBezTo>
                <a:cubicBezTo>
                  <a:pt x="4820626" y="4430472"/>
                  <a:pt x="4871401" y="4437793"/>
                  <a:pt x="4918841" y="4424855"/>
                </a:cubicBezTo>
                <a:cubicBezTo>
                  <a:pt x="4950728" y="4416159"/>
                  <a:pt x="5002924" y="4372303"/>
                  <a:pt x="5002924" y="4372303"/>
                </a:cubicBezTo>
                <a:cubicBezTo>
                  <a:pt x="5013434" y="4358289"/>
                  <a:pt x="5023055" y="4343562"/>
                  <a:pt x="5034455" y="4330262"/>
                </a:cubicBezTo>
                <a:cubicBezTo>
                  <a:pt x="5095150" y="4259451"/>
                  <a:pt x="5040547" y="4336889"/>
                  <a:pt x="5087007" y="4267200"/>
                </a:cubicBezTo>
                <a:cubicBezTo>
                  <a:pt x="5090510" y="4256690"/>
                  <a:pt x="5094830" y="4246417"/>
                  <a:pt x="5097517" y="4235669"/>
                </a:cubicBezTo>
                <a:cubicBezTo>
                  <a:pt x="5127593" y="4115366"/>
                  <a:pt x="5106943" y="4044361"/>
                  <a:pt x="5097517" y="3888828"/>
                </a:cubicBezTo>
                <a:cubicBezTo>
                  <a:pt x="5096690" y="3875182"/>
                  <a:pt x="5085304" y="3822358"/>
                  <a:pt x="5076497" y="3804745"/>
                </a:cubicBezTo>
                <a:cubicBezTo>
                  <a:pt x="5070848" y="3793447"/>
                  <a:pt x="5062483" y="3783724"/>
                  <a:pt x="5055476" y="3773214"/>
                </a:cubicBezTo>
                <a:cubicBezTo>
                  <a:pt x="5051973" y="3762704"/>
                  <a:pt x="5049921" y="3751592"/>
                  <a:pt x="5044966" y="3741683"/>
                </a:cubicBezTo>
                <a:cubicBezTo>
                  <a:pt x="5039317" y="3730385"/>
                  <a:pt x="5028921" y="3721763"/>
                  <a:pt x="5023945" y="3710152"/>
                </a:cubicBezTo>
                <a:cubicBezTo>
                  <a:pt x="5018255" y="3696875"/>
                  <a:pt x="5017586" y="3681946"/>
                  <a:pt x="5013435" y="3668110"/>
                </a:cubicBezTo>
                <a:cubicBezTo>
                  <a:pt x="5007068" y="3646887"/>
                  <a:pt x="5008082" y="3620716"/>
                  <a:pt x="4992414" y="3605048"/>
                </a:cubicBezTo>
                <a:cubicBezTo>
                  <a:pt x="4981904" y="3594538"/>
                  <a:pt x="4969523" y="3585612"/>
                  <a:pt x="4960883" y="3573517"/>
                </a:cubicBezTo>
                <a:cubicBezTo>
                  <a:pt x="4951776" y="3560768"/>
                  <a:pt x="4946034" y="3545877"/>
                  <a:pt x="4939862" y="3531476"/>
                </a:cubicBezTo>
                <a:cubicBezTo>
                  <a:pt x="4935498" y="3521293"/>
                  <a:pt x="4935497" y="3509163"/>
                  <a:pt x="4929352" y="3499945"/>
                </a:cubicBezTo>
                <a:cubicBezTo>
                  <a:pt x="4921107" y="3487577"/>
                  <a:pt x="4908331" y="3478924"/>
                  <a:pt x="4897821" y="3468414"/>
                </a:cubicBezTo>
                <a:cubicBezTo>
                  <a:pt x="4871401" y="3389159"/>
                  <a:pt x="4907039" y="3486851"/>
                  <a:pt x="4866290" y="3405352"/>
                </a:cubicBezTo>
                <a:cubicBezTo>
                  <a:pt x="4861335" y="3395443"/>
                  <a:pt x="4862700" y="3382472"/>
                  <a:pt x="4855779" y="3373821"/>
                </a:cubicBezTo>
                <a:cubicBezTo>
                  <a:pt x="4847888" y="3363957"/>
                  <a:pt x="4834758" y="3359807"/>
                  <a:pt x="4824248" y="3352800"/>
                </a:cubicBezTo>
                <a:cubicBezTo>
                  <a:pt x="4817241" y="3338786"/>
                  <a:pt x="4812335" y="3323508"/>
                  <a:pt x="4803228" y="3310759"/>
                </a:cubicBezTo>
                <a:cubicBezTo>
                  <a:pt x="4794589" y="3298664"/>
                  <a:pt x="4779942" y="3291595"/>
                  <a:pt x="4771697" y="3279228"/>
                </a:cubicBezTo>
                <a:cubicBezTo>
                  <a:pt x="4727886" y="3213513"/>
                  <a:pt x="4806226" y="3284930"/>
                  <a:pt x="4740166" y="3205655"/>
                </a:cubicBezTo>
                <a:cubicBezTo>
                  <a:pt x="4732079" y="3195951"/>
                  <a:pt x="4719145" y="3191641"/>
                  <a:pt x="4708635" y="3184634"/>
                </a:cubicBezTo>
                <a:cubicBezTo>
                  <a:pt x="4705131" y="3170620"/>
                  <a:pt x="4705291" y="3155135"/>
                  <a:pt x="4698124" y="3142593"/>
                </a:cubicBezTo>
                <a:cubicBezTo>
                  <a:pt x="4690749" y="3129688"/>
                  <a:pt x="4676109" y="3122481"/>
                  <a:pt x="4666593" y="3111062"/>
                </a:cubicBezTo>
                <a:cubicBezTo>
                  <a:pt x="4622800" y="3058510"/>
                  <a:pt x="4671850" y="3097049"/>
                  <a:pt x="4614041" y="3058510"/>
                </a:cubicBezTo>
                <a:cubicBezTo>
                  <a:pt x="4566001" y="2986448"/>
                  <a:pt x="4624892" y="3075870"/>
                  <a:pt x="4561490" y="2974428"/>
                </a:cubicBezTo>
                <a:cubicBezTo>
                  <a:pt x="4554795" y="2963716"/>
                  <a:pt x="4549401" y="2951829"/>
                  <a:pt x="4540469" y="2942897"/>
                </a:cubicBezTo>
                <a:cubicBezTo>
                  <a:pt x="4531537" y="2933965"/>
                  <a:pt x="4519448" y="2928883"/>
                  <a:pt x="4508938" y="2921876"/>
                </a:cubicBezTo>
                <a:cubicBezTo>
                  <a:pt x="4469050" y="2862045"/>
                  <a:pt x="4511058" y="2911076"/>
                  <a:pt x="4456386" y="2879834"/>
                </a:cubicBezTo>
                <a:cubicBezTo>
                  <a:pt x="4441177" y="2871143"/>
                  <a:pt x="4428599" y="2858485"/>
                  <a:pt x="4414345" y="2848303"/>
                </a:cubicBezTo>
                <a:cubicBezTo>
                  <a:pt x="4404066" y="2840961"/>
                  <a:pt x="4393781" y="2833550"/>
                  <a:pt x="4382814" y="2827283"/>
                </a:cubicBezTo>
                <a:cubicBezTo>
                  <a:pt x="4356172" y="2812059"/>
                  <a:pt x="4332285" y="2805724"/>
                  <a:pt x="4309241" y="2785241"/>
                </a:cubicBezTo>
                <a:cubicBezTo>
                  <a:pt x="4287022" y="2765491"/>
                  <a:pt x="4270914" y="2738669"/>
                  <a:pt x="4246179" y="2722179"/>
                </a:cubicBezTo>
                <a:cubicBezTo>
                  <a:pt x="4235669" y="2715172"/>
                  <a:pt x="4224352" y="2709246"/>
                  <a:pt x="4214648" y="2701159"/>
                </a:cubicBezTo>
                <a:cubicBezTo>
                  <a:pt x="4162160" y="2657419"/>
                  <a:pt x="4207000" y="2677589"/>
                  <a:pt x="4151586" y="2659117"/>
                </a:cubicBezTo>
                <a:cubicBezTo>
                  <a:pt x="4144579" y="2648607"/>
                  <a:pt x="4139498" y="2636518"/>
                  <a:pt x="4130566" y="2627586"/>
                </a:cubicBezTo>
                <a:cubicBezTo>
                  <a:pt x="4121634" y="2618654"/>
                  <a:pt x="4109314" y="2613907"/>
                  <a:pt x="4099035" y="2606565"/>
                </a:cubicBezTo>
                <a:cubicBezTo>
                  <a:pt x="4053766" y="2574230"/>
                  <a:pt x="4064336" y="2575179"/>
                  <a:pt x="4014952" y="2554014"/>
                </a:cubicBezTo>
                <a:cubicBezTo>
                  <a:pt x="3964220" y="2532272"/>
                  <a:pt x="3999463" y="2557333"/>
                  <a:pt x="3941379" y="2522483"/>
                </a:cubicBezTo>
                <a:cubicBezTo>
                  <a:pt x="3919715" y="2509485"/>
                  <a:pt x="3900914" y="2491739"/>
                  <a:pt x="3878317" y="2480441"/>
                </a:cubicBezTo>
                <a:cubicBezTo>
                  <a:pt x="3864303" y="2473434"/>
                  <a:pt x="3850593" y="2465784"/>
                  <a:pt x="3836276" y="2459421"/>
                </a:cubicBezTo>
                <a:cubicBezTo>
                  <a:pt x="3798567" y="2442662"/>
                  <a:pt x="3786866" y="2439447"/>
                  <a:pt x="3752193" y="2427890"/>
                </a:cubicBezTo>
                <a:cubicBezTo>
                  <a:pt x="3738179" y="2417380"/>
                  <a:pt x="3725361" y="2405050"/>
                  <a:pt x="3710152" y="2396359"/>
                </a:cubicBezTo>
                <a:cubicBezTo>
                  <a:pt x="3698421" y="2389655"/>
                  <a:pt x="3645686" y="2377615"/>
                  <a:pt x="3636579" y="2375338"/>
                </a:cubicBezTo>
                <a:cubicBezTo>
                  <a:pt x="3587880" y="2302288"/>
                  <a:pt x="3652997" y="2387065"/>
                  <a:pt x="3563007" y="2322786"/>
                </a:cubicBezTo>
                <a:cubicBezTo>
                  <a:pt x="3552728" y="2315444"/>
                  <a:pt x="3550918" y="2300187"/>
                  <a:pt x="3541986" y="2291255"/>
                </a:cubicBezTo>
                <a:cubicBezTo>
                  <a:pt x="3445354" y="2194623"/>
                  <a:pt x="3556157" y="2332311"/>
                  <a:pt x="3457904" y="2217683"/>
                </a:cubicBezTo>
                <a:cubicBezTo>
                  <a:pt x="3370107" y="2115254"/>
                  <a:pt x="3514688" y="2263957"/>
                  <a:pt x="3405352" y="2154621"/>
                </a:cubicBezTo>
                <a:cubicBezTo>
                  <a:pt x="3386081" y="2096810"/>
                  <a:pt x="3406420" y="2148608"/>
                  <a:pt x="3373821" y="2091559"/>
                </a:cubicBezTo>
                <a:cubicBezTo>
                  <a:pt x="3366048" y="2077955"/>
                  <a:pt x="3362588" y="2061752"/>
                  <a:pt x="3352800" y="2049517"/>
                </a:cubicBezTo>
                <a:cubicBezTo>
                  <a:pt x="3334229" y="2026304"/>
                  <a:pt x="3289738" y="1986455"/>
                  <a:pt x="3289738" y="1986455"/>
                </a:cubicBezTo>
                <a:cubicBezTo>
                  <a:pt x="3286235" y="1975945"/>
                  <a:pt x="3286030" y="1963669"/>
                  <a:pt x="3279228" y="1954924"/>
                </a:cubicBezTo>
                <a:cubicBezTo>
                  <a:pt x="3250118" y="1917497"/>
                  <a:pt x="3212643" y="1887294"/>
                  <a:pt x="3174124" y="1860331"/>
                </a:cubicBezTo>
                <a:cubicBezTo>
                  <a:pt x="3143079" y="1838599"/>
                  <a:pt x="3111062" y="1818290"/>
                  <a:pt x="3079531" y="1797269"/>
                </a:cubicBezTo>
                <a:cubicBezTo>
                  <a:pt x="3069021" y="1790262"/>
                  <a:pt x="3059298" y="1781897"/>
                  <a:pt x="3048000" y="1776248"/>
                </a:cubicBezTo>
                <a:cubicBezTo>
                  <a:pt x="3033986" y="1769241"/>
                  <a:pt x="3019562" y="1763001"/>
                  <a:pt x="3005959" y="1755228"/>
                </a:cubicBezTo>
                <a:cubicBezTo>
                  <a:pt x="2994991" y="1748961"/>
                  <a:pt x="2985517" y="1740256"/>
                  <a:pt x="2974428" y="1734207"/>
                </a:cubicBezTo>
                <a:cubicBezTo>
                  <a:pt x="2946918" y="1719202"/>
                  <a:pt x="2917855" y="1707170"/>
                  <a:pt x="2890345" y="1692165"/>
                </a:cubicBezTo>
                <a:cubicBezTo>
                  <a:pt x="2879256" y="1686116"/>
                  <a:pt x="2870641" y="1675580"/>
                  <a:pt x="2858814" y="1671145"/>
                </a:cubicBezTo>
                <a:cubicBezTo>
                  <a:pt x="2842087" y="1664872"/>
                  <a:pt x="2823701" y="1664509"/>
                  <a:pt x="2806262" y="1660634"/>
                </a:cubicBezTo>
                <a:cubicBezTo>
                  <a:pt x="2732338" y="1644206"/>
                  <a:pt x="2794135" y="1657170"/>
                  <a:pt x="2732690" y="1639614"/>
                </a:cubicBezTo>
                <a:cubicBezTo>
                  <a:pt x="2718800" y="1635646"/>
                  <a:pt x="2704174" y="1634175"/>
                  <a:pt x="2690648" y="1629103"/>
                </a:cubicBezTo>
                <a:cubicBezTo>
                  <a:pt x="2675978" y="1623602"/>
                  <a:pt x="2663154" y="1613902"/>
                  <a:pt x="2648607" y="1608083"/>
                </a:cubicBezTo>
                <a:cubicBezTo>
                  <a:pt x="2628034" y="1599854"/>
                  <a:pt x="2585545" y="1587062"/>
                  <a:pt x="2585545" y="1587062"/>
                </a:cubicBezTo>
                <a:cubicBezTo>
                  <a:pt x="2564524" y="1573048"/>
                  <a:pt x="2545079" y="1556319"/>
                  <a:pt x="2522483" y="1545021"/>
                </a:cubicBezTo>
                <a:cubicBezTo>
                  <a:pt x="2508469" y="1538014"/>
                  <a:pt x="2493728" y="1532304"/>
                  <a:pt x="2480441" y="1524000"/>
                </a:cubicBezTo>
                <a:cubicBezTo>
                  <a:pt x="2408978" y="1479336"/>
                  <a:pt x="2470127" y="1500400"/>
                  <a:pt x="2396359" y="1481959"/>
                </a:cubicBezTo>
                <a:cubicBezTo>
                  <a:pt x="2385849" y="1474952"/>
                  <a:pt x="2374532" y="1469025"/>
                  <a:pt x="2364828" y="1460938"/>
                </a:cubicBezTo>
                <a:cubicBezTo>
                  <a:pt x="2353409" y="1451422"/>
                  <a:pt x="2345665" y="1437652"/>
                  <a:pt x="2333297" y="1429407"/>
                </a:cubicBezTo>
                <a:cubicBezTo>
                  <a:pt x="2324079" y="1423262"/>
                  <a:pt x="2312276" y="1422400"/>
                  <a:pt x="2301766" y="1418897"/>
                </a:cubicBezTo>
                <a:cubicBezTo>
                  <a:pt x="2251479" y="1343467"/>
                  <a:pt x="2277588" y="1373698"/>
                  <a:pt x="2228193" y="1324303"/>
                </a:cubicBezTo>
                <a:cubicBezTo>
                  <a:pt x="2224690" y="1313793"/>
                  <a:pt x="2222638" y="1302681"/>
                  <a:pt x="2217683" y="1292772"/>
                </a:cubicBezTo>
                <a:cubicBezTo>
                  <a:pt x="2212034" y="1281474"/>
                  <a:pt x="2203357" y="1271953"/>
                  <a:pt x="2196662" y="1261241"/>
                </a:cubicBezTo>
                <a:cubicBezTo>
                  <a:pt x="2185835" y="1243918"/>
                  <a:pt x="2174267" y="1226962"/>
                  <a:pt x="2165131" y="1208690"/>
                </a:cubicBezTo>
                <a:cubicBezTo>
                  <a:pt x="2160176" y="1198781"/>
                  <a:pt x="2161423" y="1185904"/>
                  <a:pt x="2154621" y="1177159"/>
                </a:cubicBezTo>
                <a:cubicBezTo>
                  <a:pt x="2136370" y="1153693"/>
                  <a:pt x="2108049" y="1138832"/>
                  <a:pt x="2091559" y="1114097"/>
                </a:cubicBezTo>
                <a:cubicBezTo>
                  <a:pt x="2016232" y="1001107"/>
                  <a:pt x="2083677" y="1084756"/>
                  <a:pt x="2017986" y="1030014"/>
                </a:cubicBezTo>
                <a:cubicBezTo>
                  <a:pt x="1977321" y="996127"/>
                  <a:pt x="1994513" y="995581"/>
                  <a:pt x="1944414" y="966952"/>
                </a:cubicBezTo>
                <a:cubicBezTo>
                  <a:pt x="1934795" y="961455"/>
                  <a:pt x="1923393" y="959945"/>
                  <a:pt x="1912883" y="956441"/>
                </a:cubicBezTo>
                <a:cubicBezTo>
                  <a:pt x="1902373" y="945931"/>
                  <a:pt x="1894884" y="931061"/>
                  <a:pt x="1881352" y="924910"/>
                </a:cubicBezTo>
                <a:cubicBezTo>
                  <a:pt x="1855051" y="912955"/>
                  <a:pt x="1797269" y="903890"/>
                  <a:pt x="1797269" y="903890"/>
                </a:cubicBezTo>
                <a:cubicBezTo>
                  <a:pt x="1683733" y="835769"/>
                  <a:pt x="1798899" y="897932"/>
                  <a:pt x="1702676" y="861848"/>
                </a:cubicBezTo>
                <a:cubicBezTo>
                  <a:pt x="1603217" y="824551"/>
                  <a:pt x="1723248" y="853351"/>
                  <a:pt x="1608083" y="830317"/>
                </a:cubicBezTo>
                <a:cubicBezTo>
                  <a:pt x="1580055" y="816303"/>
                  <a:pt x="1549069" y="807078"/>
                  <a:pt x="1524000" y="788276"/>
                </a:cubicBezTo>
                <a:cubicBezTo>
                  <a:pt x="1505955" y="774742"/>
                  <a:pt x="1471943" y="748018"/>
                  <a:pt x="1450428" y="735724"/>
                </a:cubicBezTo>
                <a:cubicBezTo>
                  <a:pt x="1414062" y="714943"/>
                  <a:pt x="1412230" y="715984"/>
                  <a:pt x="1376855" y="704193"/>
                </a:cubicBezTo>
                <a:cubicBezTo>
                  <a:pt x="1355834" y="683172"/>
                  <a:pt x="1330283" y="665866"/>
                  <a:pt x="1313793" y="641131"/>
                </a:cubicBezTo>
                <a:lnTo>
                  <a:pt x="1271752" y="578069"/>
                </a:lnTo>
                <a:cubicBezTo>
                  <a:pt x="1264745" y="567559"/>
                  <a:pt x="1259663" y="555470"/>
                  <a:pt x="1250731" y="546538"/>
                </a:cubicBezTo>
                <a:lnTo>
                  <a:pt x="1219200" y="515007"/>
                </a:lnTo>
                <a:cubicBezTo>
                  <a:pt x="1186348" y="383591"/>
                  <a:pt x="1228333" y="546972"/>
                  <a:pt x="1198179" y="441434"/>
                </a:cubicBezTo>
                <a:cubicBezTo>
                  <a:pt x="1193689" y="425720"/>
                  <a:pt x="1185559" y="384661"/>
                  <a:pt x="1177159" y="367862"/>
                </a:cubicBezTo>
                <a:cubicBezTo>
                  <a:pt x="1171510" y="356564"/>
                  <a:pt x="1162405" y="347299"/>
                  <a:pt x="1156138" y="336331"/>
                </a:cubicBezTo>
                <a:cubicBezTo>
                  <a:pt x="1148364" y="322728"/>
                  <a:pt x="1143421" y="307576"/>
                  <a:pt x="1135117" y="294290"/>
                </a:cubicBezTo>
                <a:cubicBezTo>
                  <a:pt x="1125833" y="279435"/>
                  <a:pt x="1115121" y="265431"/>
                  <a:pt x="1103586" y="252248"/>
                </a:cubicBezTo>
                <a:cubicBezTo>
                  <a:pt x="1080090" y="225396"/>
                  <a:pt x="1060521" y="205826"/>
                  <a:pt x="1030014" y="189186"/>
                </a:cubicBezTo>
                <a:cubicBezTo>
                  <a:pt x="1002504" y="174181"/>
                  <a:pt x="976331" y="154746"/>
                  <a:pt x="945931" y="147145"/>
                </a:cubicBezTo>
                <a:cubicBezTo>
                  <a:pt x="931917" y="143641"/>
                  <a:pt x="917779" y="140602"/>
                  <a:pt x="903890" y="136634"/>
                </a:cubicBezTo>
                <a:cubicBezTo>
                  <a:pt x="893237" y="133590"/>
                  <a:pt x="883269" y="128049"/>
                  <a:pt x="872359" y="126124"/>
                </a:cubicBezTo>
                <a:cubicBezTo>
                  <a:pt x="823567" y="117514"/>
                  <a:pt x="725214" y="105103"/>
                  <a:pt x="725214" y="105103"/>
                </a:cubicBezTo>
                <a:lnTo>
                  <a:pt x="157655" y="126124"/>
                </a:lnTo>
                <a:cubicBezTo>
                  <a:pt x="118999" y="127908"/>
                  <a:pt x="80398" y="131520"/>
                  <a:pt x="42041" y="136634"/>
                </a:cubicBezTo>
                <a:cubicBezTo>
                  <a:pt x="27723" y="138543"/>
                  <a:pt x="0" y="147145"/>
                  <a:pt x="0" y="147145"/>
                </a:cubicBezTo>
                <a:lnTo>
                  <a:pt x="84083" y="1587062"/>
                </a:lnTo>
                <a:cubicBezTo>
                  <a:pt x="87586" y="2252717"/>
                  <a:pt x="91090" y="2918373"/>
                  <a:pt x="94593" y="3584028"/>
                </a:cubicBezTo>
                <a:lnTo>
                  <a:pt x="94593" y="3584028"/>
                </a:lnTo>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505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91D9EB-2C9F-42C2-9BFE-FAEA7010ABFF}"/>
              </a:ext>
            </a:extLst>
          </p:cNvPr>
          <p:cNvSpPr>
            <a:spLocks noGrp="1"/>
          </p:cNvSpPr>
          <p:nvPr>
            <p:ph type="title"/>
          </p:nvPr>
        </p:nvSpPr>
        <p:spPr/>
        <p:txBody>
          <a:bodyPr/>
          <a:lstStyle/>
          <a:p>
            <a:r>
              <a:rPr lang="en-US" dirty="0"/>
              <a:t>Functional MRI Task Design</a:t>
            </a:r>
          </a:p>
        </p:txBody>
      </p:sp>
      <p:pic>
        <p:nvPicPr>
          <p:cNvPr id="6" name="Content Placeholder 5">
            <a:extLst>
              <a:ext uri="{FF2B5EF4-FFF2-40B4-BE49-F238E27FC236}">
                <a16:creationId xmlns:a16="http://schemas.microsoft.com/office/drawing/2014/main" id="{7037E786-4AFE-4ED6-B542-93FA2F0504F3}"/>
              </a:ext>
            </a:extLst>
          </p:cNvPr>
          <p:cNvPicPr>
            <a:picLocks noGrp="1" noChangeAspect="1"/>
          </p:cNvPicPr>
          <p:nvPr>
            <p:ph idx="4294967295"/>
          </p:nvPr>
        </p:nvPicPr>
        <p:blipFill>
          <a:blip r:embed="rId2">
            <a:extLst>
              <a:ext uri="{28A0092B-C50C-407E-A947-70E740481C1C}">
                <a14:useLocalDpi xmlns:a14="http://schemas.microsoft.com/office/drawing/2010/main"/>
              </a:ext>
            </a:extLst>
          </a:blip>
          <a:stretch>
            <a:fillRect/>
          </a:stretch>
        </p:blipFill>
        <p:spPr>
          <a:xfrm>
            <a:off x="805561" y="1839311"/>
            <a:ext cx="10808369" cy="3932238"/>
          </a:xfrm>
        </p:spPr>
      </p:pic>
      <p:cxnSp>
        <p:nvCxnSpPr>
          <p:cNvPr id="3" name="Straight Arrow Connector 2">
            <a:extLst>
              <a:ext uri="{FF2B5EF4-FFF2-40B4-BE49-F238E27FC236}">
                <a16:creationId xmlns:a16="http://schemas.microsoft.com/office/drawing/2014/main" id="{95646558-CAB0-4381-AEF8-53A7DFF0D1B6}"/>
              </a:ext>
            </a:extLst>
          </p:cNvPr>
          <p:cNvCxnSpPr/>
          <p:nvPr/>
        </p:nvCxnSpPr>
        <p:spPr>
          <a:xfrm>
            <a:off x="1393902" y="5531005"/>
            <a:ext cx="9411630" cy="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D52C630-548D-4C43-A0EB-DFB115289050}"/>
              </a:ext>
            </a:extLst>
          </p:cNvPr>
          <p:cNvSpPr txBox="1"/>
          <p:nvPr/>
        </p:nvSpPr>
        <p:spPr>
          <a:xfrm>
            <a:off x="1393902" y="5586883"/>
            <a:ext cx="657552" cy="369332"/>
          </a:xfrm>
          <a:prstGeom prst="rect">
            <a:avLst/>
          </a:prstGeom>
          <a:noFill/>
        </p:spPr>
        <p:txBody>
          <a:bodyPr wrap="none" rtlCol="0">
            <a:spAutoFit/>
          </a:bodyPr>
          <a:lstStyle/>
          <a:p>
            <a:r>
              <a:rPr lang="en-US" b="1" dirty="0"/>
              <a:t>Time</a:t>
            </a:r>
          </a:p>
        </p:txBody>
      </p:sp>
      <p:sp>
        <p:nvSpPr>
          <p:cNvPr id="8" name="TextBox 7">
            <a:extLst>
              <a:ext uri="{FF2B5EF4-FFF2-40B4-BE49-F238E27FC236}">
                <a16:creationId xmlns:a16="http://schemas.microsoft.com/office/drawing/2014/main" id="{274A29B8-5AF8-4F01-833F-08701F707130}"/>
              </a:ext>
            </a:extLst>
          </p:cNvPr>
          <p:cNvSpPr txBox="1"/>
          <p:nvPr/>
        </p:nvSpPr>
        <p:spPr>
          <a:xfrm>
            <a:off x="10140546" y="5586883"/>
            <a:ext cx="599844" cy="369332"/>
          </a:xfrm>
          <a:prstGeom prst="rect">
            <a:avLst/>
          </a:prstGeom>
          <a:noFill/>
        </p:spPr>
        <p:txBody>
          <a:bodyPr wrap="none" rtlCol="0">
            <a:spAutoFit/>
          </a:bodyPr>
          <a:lstStyle/>
          <a:p>
            <a:r>
              <a:rPr lang="en-US" b="1" dirty="0"/>
              <a:t>7:30</a:t>
            </a:r>
          </a:p>
        </p:txBody>
      </p:sp>
      <p:sp>
        <p:nvSpPr>
          <p:cNvPr id="5" name="Rectangle 4">
            <a:extLst>
              <a:ext uri="{FF2B5EF4-FFF2-40B4-BE49-F238E27FC236}">
                <a16:creationId xmlns:a16="http://schemas.microsoft.com/office/drawing/2014/main" id="{C979C5B9-DC67-4B3D-BD51-6C4E38015DC8}"/>
              </a:ext>
            </a:extLst>
          </p:cNvPr>
          <p:cNvSpPr/>
          <p:nvPr/>
        </p:nvSpPr>
        <p:spPr>
          <a:xfrm>
            <a:off x="3713356" y="2609385"/>
            <a:ext cx="2382644" cy="24644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F0C2A-DDB5-4907-A696-DD3CFFDAA58A}"/>
              </a:ext>
            </a:extLst>
          </p:cNvPr>
          <p:cNvSpPr/>
          <p:nvPr/>
        </p:nvSpPr>
        <p:spPr>
          <a:xfrm>
            <a:off x="6411950" y="2609385"/>
            <a:ext cx="2382644" cy="2681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5314EA-BC43-4CE7-AAF8-96B696EAC0ED}"/>
              </a:ext>
            </a:extLst>
          </p:cNvPr>
          <p:cNvSpPr/>
          <p:nvPr/>
        </p:nvSpPr>
        <p:spPr>
          <a:xfrm>
            <a:off x="8798312" y="2609385"/>
            <a:ext cx="2357368" cy="24644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6BC2C0-34AF-4F15-BCA6-0B02326A2CD1}"/>
              </a:ext>
            </a:extLst>
          </p:cNvPr>
          <p:cNvSpPr/>
          <p:nvPr/>
        </p:nvSpPr>
        <p:spPr>
          <a:xfrm>
            <a:off x="6102100" y="3728521"/>
            <a:ext cx="309850" cy="343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B1FF6B-3E04-4EA7-9EE2-C73E508918DC}"/>
              </a:ext>
            </a:extLst>
          </p:cNvPr>
          <p:cNvSpPr/>
          <p:nvPr/>
        </p:nvSpPr>
        <p:spPr>
          <a:xfrm>
            <a:off x="6296722" y="2163782"/>
            <a:ext cx="449766" cy="343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2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7934-1F3C-4F51-98B2-9D30F6EFBF5C}"/>
              </a:ext>
            </a:extLst>
          </p:cNvPr>
          <p:cNvSpPr>
            <a:spLocks noGrp="1"/>
          </p:cNvSpPr>
          <p:nvPr>
            <p:ph type="title"/>
          </p:nvPr>
        </p:nvSpPr>
        <p:spPr/>
        <p:txBody>
          <a:bodyPr/>
          <a:lstStyle/>
          <a:p>
            <a:r>
              <a:rPr lang="en-US" dirty="0"/>
              <a:t>Functional MRI Activation Results</a:t>
            </a:r>
          </a:p>
        </p:txBody>
      </p:sp>
      <p:sp>
        <p:nvSpPr>
          <p:cNvPr id="3" name="Content Placeholder 2">
            <a:extLst>
              <a:ext uri="{FF2B5EF4-FFF2-40B4-BE49-F238E27FC236}">
                <a16:creationId xmlns:a16="http://schemas.microsoft.com/office/drawing/2014/main" id="{F82CA36B-74F1-4660-8BE5-E77717A3C08C}"/>
              </a:ext>
            </a:extLst>
          </p:cNvPr>
          <p:cNvSpPr>
            <a:spLocks noGrp="1"/>
          </p:cNvSpPr>
          <p:nvPr>
            <p:ph sz="half" idx="1"/>
          </p:nvPr>
        </p:nvSpPr>
        <p:spPr>
          <a:xfrm>
            <a:off x="1097279" y="1845734"/>
            <a:ext cx="9801949" cy="435011"/>
          </a:xfrm>
        </p:spPr>
        <p:txBody>
          <a:bodyPr/>
          <a:lstStyle/>
          <a:p>
            <a:pPr algn="ctr"/>
            <a:r>
              <a:rPr lang="en-US" dirty="0">
                <a:solidFill>
                  <a:srgbClr val="FF0000"/>
                </a:solidFill>
              </a:rPr>
              <a:t>Red </a:t>
            </a:r>
            <a:r>
              <a:rPr lang="en-US" dirty="0"/>
              <a:t>= “Activated” during reading;     </a:t>
            </a:r>
            <a:r>
              <a:rPr lang="en-US" dirty="0">
                <a:solidFill>
                  <a:schemeClr val="accent2"/>
                </a:solidFill>
              </a:rPr>
              <a:t>Blue </a:t>
            </a:r>
            <a:r>
              <a:rPr lang="en-US" dirty="0"/>
              <a:t>= “Deactivated” during reading</a:t>
            </a:r>
          </a:p>
        </p:txBody>
      </p:sp>
      <p:pic>
        <p:nvPicPr>
          <p:cNvPr id="5" name="Picture 4">
            <a:extLst>
              <a:ext uri="{FF2B5EF4-FFF2-40B4-BE49-F238E27FC236}">
                <a16:creationId xmlns:a16="http://schemas.microsoft.com/office/drawing/2014/main" id="{7DB017B2-3B23-4E42-B793-02DFB50D075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76551" y="2254585"/>
            <a:ext cx="3979129" cy="3979129"/>
          </a:xfrm>
          <a:prstGeom prst="rect">
            <a:avLst/>
          </a:prstGeom>
        </p:spPr>
      </p:pic>
      <p:pic>
        <p:nvPicPr>
          <p:cNvPr id="6" name="Picture 5">
            <a:extLst>
              <a:ext uri="{FF2B5EF4-FFF2-40B4-BE49-F238E27FC236}">
                <a16:creationId xmlns:a16="http://schemas.microsoft.com/office/drawing/2014/main" id="{E5080A79-ECA4-4365-91A4-81329F0EDE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6191" b="6755"/>
          <a:stretch/>
        </p:blipFill>
        <p:spPr>
          <a:xfrm>
            <a:off x="1292772" y="2254585"/>
            <a:ext cx="5627327" cy="3998347"/>
          </a:xfrm>
          <a:prstGeom prst="rect">
            <a:avLst/>
          </a:prstGeom>
        </p:spPr>
      </p:pic>
    </p:spTree>
    <p:extLst>
      <p:ext uri="{BB962C8B-B14F-4D97-AF65-F5344CB8AC3E}">
        <p14:creationId xmlns:p14="http://schemas.microsoft.com/office/powerpoint/2010/main" val="3746143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7F88C0-CE6C-4420-84F5-4743C1D8D08E}"/>
              </a:ext>
            </a:extLst>
          </p:cNvPr>
          <p:cNvSpPr>
            <a:spLocks noGrp="1"/>
          </p:cNvSpPr>
          <p:nvPr>
            <p:ph type="title"/>
          </p:nvPr>
        </p:nvSpPr>
        <p:spPr/>
        <p:txBody>
          <a:bodyPr>
            <a:normAutofit/>
          </a:bodyPr>
          <a:lstStyle/>
          <a:p>
            <a:br>
              <a:rPr lang="en-US" dirty="0"/>
            </a:br>
            <a:r>
              <a:rPr lang="en-US" dirty="0"/>
              <a:t>Network analysis methods</a:t>
            </a:r>
          </a:p>
        </p:txBody>
      </p:sp>
      <p:sp>
        <p:nvSpPr>
          <p:cNvPr id="5" name="Content Placeholder 4">
            <a:extLst>
              <a:ext uri="{FF2B5EF4-FFF2-40B4-BE49-F238E27FC236}">
                <a16:creationId xmlns:a16="http://schemas.microsoft.com/office/drawing/2014/main" id="{86C154D6-25E3-40C3-AD55-60A53F7F511E}"/>
              </a:ext>
            </a:extLst>
          </p:cNvPr>
          <p:cNvSpPr>
            <a:spLocks noGrp="1"/>
          </p:cNvSpPr>
          <p:nvPr>
            <p:ph sz="half" idx="1"/>
          </p:nvPr>
        </p:nvSpPr>
        <p:spPr>
          <a:xfrm>
            <a:off x="1097278" y="1845733"/>
            <a:ext cx="5517429" cy="4495689"/>
          </a:xfrm>
        </p:spPr>
        <p:txBody>
          <a:bodyPr>
            <a:normAutofit/>
          </a:bodyPr>
          <a:lstStyle/>
          <a:p>
            <a:pPr marL="457200" indent="-457200">
              <a:buFont typeface="+mj-lt"/>
              <a:buAutoNum type="arabicPeriod"/>
            </a:pPr>
            <a:r>
              <a:rPr lang="en-US" sz="3200" dirty="0"/>
              <a:t>Extract connectivity data from 264 ROIs.</a:t>
            </a:r>
          </a:p>
          <a:p>
            <a:pPr marL="457200" indent="-457200">
              <a:buFont typeface="+mj-lt"/>
              <a:buAutoNum type="arabicPeriod"/>
            </a:pPr>
            <a:r>
              <a:rPr lang="en-US" sz="3200" dirty="0"/>
              <a:t>Construct condition-specific arrays using weighted-GLM. </a:t>
            </a:r>
          </a:p>
          <a:p>
            <a:pPr marL="749808" lvl="1" indent="-457200"/>
            <a:r>
              <a:rPr lang="en-US" sz="3000" dirty="0"/>
              <a:t>Keep top 5% of connections.</a:t>
            </a:r>
          </a:p>
          <a:p>
            <a:pPr marL="457200" indent="-457200">
              <a:buFont typeface="+mj-lt"/>
              <a:buAutoNum type="arabicPeriod"/>
            </a:pPr>
            <a:r>
              <a:rPr lang="en-US" sz="3200" dirty="0"/>
              <a:t>Analyze:</a:t>
            </a:r>
          </a:p>
          <a:p>
            <a:pPr marL="749808" lvl="1" indent="-457200">
              <a:buFont typeface="+mj-lt"/>
              <a:buAutoNum type="arabicPeriod"/>
            </a:pPr>
            <a:r>
              <a:rPr lang="en-US" sz="3000" dirty="0"/>
              <a:t>Global modularity</a:t>
            </a:r>
          </a:p>
          <a:p>
            <a:pPr marL="749808" lvl="1" indent="-457200">
              <a:buFont typeface="+mj-lt"/>
              <a:buAutoNum type="arabicPeriod"/>
            </a:pPr>
            <a:r>
              <a:rPr lang="en-US" sz="3000" dirty="0"/>
              <a:t>System-specific rewiring</a:t>
            </a:r>
          </a:p>
        </p:txBody>
      </p:sp>
      <p:sp>
        <p:nvSpPr>
          <p:cNvPr id="7" name="Content Placeholder 3">
            <a:extLst>
              <a:ext uri="{FF2B5EF4-FFF2-40B4-BE49-F238E27FC236}">
                <a16:creationId xmlns:a16="http://schemas.microsoft.com/office/drawing/2014/main" id="{18EFE941-8E98-44C5-BAE2-C0D5756F7D52}"/>
              </a:ext>
            </a:extLst>
          </p:cNvPr>
          <p:cNvSpPr txBox="1">
            <a:spLocks/>
          </p:cNvSpPr>
          <p:nvPr/>
        </p:nvSpPr>
        <p:spPr>
          <a:xfrm>
            <a:off x="7165363" y="6424613"/>
            <a:ext cx="4938712" cy="43338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r>
              <a:rPr lang="en-US" baseline="30000" dirty="0">
                <a:solidFill>
                  <a:schemeClr val="bg1"/>
                </a:solidFill>
              </a:rPr>
              <a:t>1 </a:t>
            </a:r>
            <a:r>
              <a:rPr lang="en-US" dirty="0">
                <a:solidFill>
                  <a:schemeClr val="bg1"/>
                </a:solidFill>
              </a:rPr>
              <a:t>Power et al., 2011</a:t>
            </a:r>
            <a:endParaRPr lang="en-US" i="1" dirty="0">
              <a:solidFill>
                <a:schemeClr val="bg1"/>
              </a:solidFill>
            </a:endParaRPr>
          </a:p>
        </p:txBody>
      </p:sp>
      <p:pic>
        <p:nvPicPr>
          <p:cNvPr id="8" name="Picture 7">
            <a:extLst>
              <a:ext uri="{FF2B5EF4-FFF2-40B4-BE49-F238E27FC236}">
                <a16:creationId xmlns:a16="http://schemas.microsoft.com/office/drawing/2014/main" id="{199EA577-F41B-486E-B1B9-36E49A6D27B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69527" y="2120504"/>
            <a:ext cx="3023289" cy="3023289"/>
          </a:xfrm>
          <a:prstGeom prst="rect">
            <a:avLst/>
          </a:prstGeom>
        </p:spPr>
      </p:pic>
      <p:pic>
        <p:nvPicPr>
          <p:cNvPr id="13" name="Picture 12">
            <a:extLst>
              <a:ext uri="{FF2B5EF4-FFF2-40B4-BE49-F238E27FC236}">
                <a16:creationId xmlns:a16="http://schemas.microsoft.com/office/drawing/2014/main" id="{97D77F65-DBD6-434B-A20F-081C50131E5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49750" y="2873294"/>
            <a:ext cx="3023289" cy="3023289"/>
          </a:xfrm>
          <a:prstGeom prst="rect">
            <a:avLst/>
          </a:prstGeom>
        </p:spPr>
      </p:pic>
      <p:pic>
        <p:nvPicPr>
          <p:cNvPr id="10" name="Picture 9" descr="A screenshot of a cell phone&#10;&#10;Description generated with high confidence">
            <a:extLst>
              <a:ext uri="{FF2B5EF4-FFF2-40B4-BE49-F238E27FC236}">
                <a16:creationId xmlns:a16="http://schemas.microsoft.com/office/drawing/2014/main" id="{F1239117-4960-4657-A3D3-DE6DACB389B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942738" y="4093577"/>
            <a:ext cx="2769855" cy="1969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932DAB12-AF47-4299-99DD-A40787DEC0AD}"/>
              </a:ext>
            </a:extLst>
          </p:cNvPr>
          <p:cNvSpPr txBox="1"/>
          <p:nvPr/>
        </p:nvSpPr>
        <p:spPr>
          <a:xfrm>
            <a:off x="7378188" y="3062835"/>
            <a:ext cx="642868"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t>Rest</a:t>
            </a:r>
          </a:p>
        </p:txBody>
      </p:sp>
      <p:sp>
        <p:nvSpPr>
          <p:cNvPr id="12" name="TextBox 11">
            <a:extLst>
              <a:ext uri="{FF2B5EF4-FFF2-40B4-BE49-F238E27FC236}">
                <a16:creationId xmlns:a16="http://schemas.microsoft.com/office/drawing/2014/main" id="{D78ECBEF-5582-4AED-BB1D-7A6F305FAE55}"/>
              </a:ext>
            </a:extLst>
          </p:cNvPr>
          <p:cNvSpPr txBox="1"/>
          <p:nvPr/>
        </p:nvSpPr>
        <p:spPr>
          <a:xfrm>
            <a:off x="8187647" y="2308342"/>
            <a:ext cx="705962"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t>Read</a:t>
            </a:r>
          </a:p>
        </p:txBody>
      </p:sp>
    </p:spTree>
    <p:extLst>
      <p:ext uri="{BB962C8B-B14F-4D97-AF65-F5344CB8AC3E}">
        <p14:creationId xmlns:p14="http://schemas.microsoft.com/office/powerpoint/2010/main" val="3657110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350E9FB0-6E7E-48E5-AAA3-FCDC1C56230C}"/>
              </a:ext>
            </a:extLst>
          </p:cNvPr>
          <p:cNvGraphicFramePr/>
          <p:nvPr>
            <p:extLst>
              <p:ext uri="{D42A27DB-BD31-4B8C-83A1-F6EECF244321}">
                <p14:modId xmlns:p14="http://schemas.microsoft.com/office/powerpoint/2010/main" val="2319639050"/>
              </p:ext>
            </p:extLst>
          </p:nvPr>
        </p:nvGraphicFramePr>
        <p:xfrm>
          <a:off x="951346" y="1163782"/>
          <a:ext cx="4924888" cy="4784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76D619BC-4899-48D1-9E33-49D8C299333C}"/>
              </a:ext>
            </a:extLst>
          </p:cNvPr>
          <p:cNvSpPr txBox="1">
            <a:spLocks/>
          </p:cNvSpPr>
          <p:nvPr/>
        </p:nvSpPr>
        <p:spPr>
          <a:xfrm>
            <a:off x="1097280" y="286603"/>
            <a:ext cx="10058400" cy="71547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Reading decreases modularity</a:t>
            </a:r>
          </a:p>
        </p:txBody>
      </p:sp>
      <p:pic>
        <p:nvPicPr>
          <p:cNvPr id="4" name="Picture 3">
            <a:extLst>
              <a:ext uri="{FF2B5EF4-FFF2-40B4-BE49-F238E27FC236}">
                <a16:creationId xmlns:a16="http://schemas.microsoft.com/office/drawing/2014/main" id="{FF48F3B8-47DA-4211-A5DD-A263CD97F52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1383" y="1470502"/>
            <a:ext cx="5010569" cy="2578752"/>
          </a:xfrm>
          <a:prstGeom prst="rect">
            <a:avLst/>
          </a:prstGeom>
        </p:spPr>
      </p:pic>
      <p:pic>
        <p:nvPicPr>
          <p:cNvPr id="6" name="Picture 5">
            <a:extLst>
              <a:ext uri="{FF2B5EF4-FFF2-40B4-BE49-F238E27FC236}">
                <a16:creationId xmlns:a16="http://schemas.microsoft.com/office/drawing/2014/main" id="{BF23A7BA-4C96-4171-A608-BDE43E58907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91638" y="3270985"/>
            <a:ext cx="5202132" cy="2677343"/>
          </a:xfrm>
          <a:prstGeom prst="rect">
            <a:avLst/>
          </a:prstGeom>
        </p:spPr>
      </p:pic>
      <p:sp>
        <p:nvSpPr>
          <p:cNvPr id="17" name="TextBox 16">
            <a:extLst>
              <a:ext uri="{FF2B5EF4-FFF2-40B4-BE49-F238E27FC236}">
                <a16:creationId xmlns:a16="http://schemas.microsoft.com/office/drawing/2014/main" id="{39811E59-8375-4EAD-8F09-C1FBF99818AE}"/>
              </a:ext>
            </a:extLst>
          </p:cNvPr>
          <p:cNvSpPr txBox="1"/>
          <p:nvPr/>
        </p:nvSpPr>
        <p:spPr>
          <a:xfrm>
            <a:off x="3344782" y="1716107"/>
            <a:ext cx="2244525" cy="461665"/>
          </a:xfrm>
          <a:prstGeom prst="rect">
            <a:avLst/>
          </a:prstGeom>
          <a:solidFill>
            <a:srgbClr val="FFFFFF">
              <a:alpha val="50196"/>
            </a:srgbClr>
          </a:solidFill>
        </p:spPr>
        <p:txBody>
          <a:bodyPr wrap="none" rtlCol="0">
            <a:spAutoFit/>
          </a:bodyPr>
          <a:lstStyle/>
          <a:p>
            <a:r>
              <a:rPr lang="en-US" sz="2400" b="1" dirty="0"/>
              <a:t>High modularity</a:t>
            </a:r>
          </a:p>
        </p:txBody>
      </p:sp>
      <p:sp>
        <p:nvSpPr>
          <p:cNvPr id="18" name="TextBox 17">
            <a:extLst>
              <a:ext uri="{FF2B5EF4-FFF2-40B4-BE49-F238E27FC236}">
                <a16:creationId xmlns:a16="http://schemas.microsoft.com/office/drawing/2014/main" id="{B3CABFEA-FBCB-46F7-8025-FDE8DCB64B8A}"/>
              </a:ext>
            </a:extLst>
          </p:cNvPr>
          <p:cNvSpPr txBox="1"/>
          <p:nvPr/>
        </p:nvSpPr>
        <p:spPr>
          <a:xfrm>
            <a:off x="1170852" y="5010912"/>
            <a:ext cx="2516957" cy="461665"/>
          </a:xfrm>
          <a:prstGeom prst="rect">
            <a:avLst/>
          </a:prstGeom>
          <a:solidFill>
            <a:srgbClr val="FFFFFF">
              <a:alpha val="50196"/>
            </a:srgbClr>
          </a:solidFill>
        </p:spPr>
        <p:txBody>
          <a:bodyPr wrap="square" rtlCol="0">
            <a:spAutoFit/>
          </a:bodyPr>
          <a:lstStyle/>
          <a:p>
            <a:r>
              <a:rPr lang="en-US" sz="2400" b="1" dirty="0"/>
              <a:t>Low modularity</a:t>
            </a:r>
          </a:p>
        </p:txBody>
      </p:sp>
      <p:pic>
        <p:nvPicPr>
          <p:cNvPr id="3" name="Picture 2">
            <a:extLst>
              <a:ext uri="{FF2B5EF4-FFF2-40B4-BE49-F238E27FC236}">
                <a16:creationId xmlns:a16="http://schemas.microsoft.com/office/drawing/2014/main" id="{25828166-160B-4B82-A98E-4FAFDEC954D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136702" y="941303"/>
            <a:ext cx="3776046" cy="5425376"/>
          </a:xfrm>
          <a:prstGeom prst="rect">
            <a:avLst/>
          </a:prstGeom>
        </p:spPr>
      </p:pic>
    </p:spTree>
    <p:extLst>
      <p:ext uri="{BB962C8B-B14F-4D97-AF65-F5344CB8AC3E}">
        <p14:creationId xmlns:p14="http://schemas.microsoft.com/office/powerpoint/2010/main" val="315847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225108-0958-49DE-8180-88F0E0626134}"/>
              </a:ext>
            </a:extLst>
          </p:cNvPr>
          <p:cNvSpPr>
            <a:spLocks noGrp="1"/>
          </p:cNvSpPr>
          <p:nvPr>
            <p:ph type="title"/>
          </p:nvPr>
        </p:nvSpPr>
        <p:spPr/>
        <p:txBody>
          <a:bodyPr/>
          <a:lstStyle/>
          <a:p>
            <a:r>
              <a:rPr lang="en-US" dirty="0"/>
              <a:t>What is the brain?</a:t>
            </a:r>
          </a:p>
        </p:txBody>
      </p:sp>
      <p:sp>
        <p:nvSpPr>
          <p:cNvPr id="9" name="Text Placeholder 8">
            <a:extLst>
              <a:ext uri="{FF2B5EF4-FFF2-40B4-BE49-F238E27FC236}">
                <a16:creationId xmlns:a16="http://schemas.microsoft.com/office/drawing/2014/main" id="{A7B998B2-9AD9-4F43-B175-514026576CBC}"/>
              </a:ext>
            </a:extLst>
          </p:cNvPr>
          <p:cNvSpPr>
            <a:spLocks noGrp="1"/>
          </p:cNvSpPr>
          <p:nvPr>
            <p:ph type="body" idx="1"/>
          </p:nvPr>
        </p:nvSpPr>
        <p:spPr/>
        <p:txBody>
          <a:bodyPr/>
          <a:lstStyle/>
          <a:p>
            <a:pPr algn="ctr"/>
            <a:r>
              <a:rPr lang="en-US" dirty="0"/>
              <a:t>The brain is a supercomputer</a:t>
            </a:r>
          </a:p>
        </p:txBody>
      </p:sp>
      <p:sp>
        <p:nvSpPr>
          <p:cNvPr id="11" name="Text Placeholder 10">
            <a:extLst>
              <a:ext uri="{FF2B5EF4-FFF2-40B4-BE49-F238E27FC236}">
                <a16:creationId xmlns:a16="http://schemas.microsoft.com/office/drawing/2014/main" id="{66901142-A16C-4231-BB6C-196C13DC5B53}"/>
              </a:ext>
            </a:extLst>
          </p:cNvPr>
          <p:cNvSpPr>
            <a:spLocks noGrp="1"/>
          </p:cNvSpPr>
          <p:nvPr>
            <p:ph type="body" sz="quarter" idx="3"/>
          </p:nvPr>
        </p:nvSpPr>
        <p:spPr/>
        <p:txBody>
          <a:bodyPr/>
          <a:lstStyle/>
          <a:p>
            <a:pPr algn="ctr"/>
            <a:r>
              <a:rPr lang="en-US" dirty="0"/>
              <a:t>The brain is a complex network</a:t>
            </a:r>
          </a:p>
        </p:txBody>
      </p:sp>
      <p:sp>
        <p:nvSpPr>
          <p:cNvPr id="17" name="Content Placeholder 16">
            <a:extLst>
              <a:ext uri="{FF2B5EF4-FFF2-40B4-BE49-F238E27FC236}">
                <a16:creationId xmlns:a16="http://schemas.microsoft.com/office/drawing/2014/main" id="{8D41CCDB-DBE3-4AEC-B078-0270AB8FDD2A}"/>
              </a:ext>
            </a:extLst>
          </p:cNvPr>
          <p:cNvSpPr>
            <a:spLocks noGrp="1"/>
          </p:cNvSpPr>
          <p:nvPr>
            <p:ph sz="half" idx="2"/>
          </p:nvPr>
        </p:nvSpPr>
        <p:spPr/>
        <p:txBody>
          <a:bodyPr/>
          <a:lstStyle/>
          <a:p>
            <a:pPr algn="ctr"/>
            <a:r>
              <a:rPr lang="en-US" dirty="0"/>
              <a:t>Many different circuits and transformers responsible for specific computations</a:t>
            </a:r>
          </a:p>
        </p:txBody>
      </p:sp>
      <p:pic>
        <p:nvPicPr>
          <p:cNvPr id="18" name="Content Placeholder 13">
            <a:extLst>
              <a:ext uri="{FF2B5EF4-FFF2-40B4-BE49-F238E27FC236}">
                <a16:creationId xmlns:a16="http://schemas.microsoft.com/office/drawing/2014/main" id="{D0125485-8E5B-4EDF-A84B-0B8F0907F3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2402477" y="2782511"/>
            <a:ext cx="2627003" cy="3919982"/>
          </a:xfrm>
          <a:prstGeom prst="rect">
            <a:avLst/>
          </a:prstGeom>
        </p:spPr>
      </p:pic>
      <p:sp>
        <p:nvSpPr>
          <p:cNvPr id="19" name="Content Placeholder 18">
            <a:extLst>
              <a:ext uri="{FF2B5EF4-FFF2-40B4-BE49-F238E27FC236}">
                <a16:creationId xmlns:a16="http://schemas.microsoft.com/office/drawing/2014/main" id="{E958A95E-2281-4368-A2E2-9828FDA0B736}"/>
              </a:ext>
            </a:extLst>
          </p:cNvPr>
          <p:cNvSpPr>
            <a:spLocks noGrp="1"/>
          </p:cNvSpPr>
          <p:nvPr>
            <p:ph sz="quarter" idx="4"/>
          </p:nvPr>
        </p:nvSpPr>
        <p:spPr/>
        <p:txBody>
          <a:bodyPr/>
          <a:lstStyle/>
          <a:p>
            <a:pPr algn="ctr"/>
            <a:r>
              <a:rPr lang="en-US" dirty="0"/>
              <a:t>Many communities of neurons dynamically interacting within and between themselves</a:t>
            </a:r>
          </a:p>
        </p:txBody>
      </p:sp>
      <p:pic>
        <p:nvPicPr>
          <p:cNvPr id="20" name="Content Placeholder 15">
            <a:extLst>
              <a:ext uri="{FF2B5EF4-FFF2-40B4-BE49-F238E27FC236}">
                <a16:creationId xmlns:a16="http://schemas.microsoft.com/office/drawing/2014/main" id="{6D7172A9-4898-469B-827C-84F162FF263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34677" y="3252349"/>
            <a:ext cx="5329648" cy="2994293"/>
          </a:xfrm>
          <a:prstGeom prst="rect">
            <a:avLst/>
          </a:prstGeom>
        </p:spPr>
      </p:pic>
    </p:spTree>
    <p:extLst>
      <p:ext uri="{BB962C8B-B14F-4D97-AF65-F5344CB8AC3E}">
        <p14:creationId xmlns:p14="http://schemas.microsoft.com/office/powerpoint/2010/main" val="408974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B72CF-26A1-4891-88AF-D0126867736F}"/>
              </a:ext>
            </a:extLst>
          </p:cNvPr>
          <p:cNvSpPr>
            <a:spLocks noGrp="1"/>
          </p:cNvSpPr>
          <p:nvPr>
            <p:ph type="title"/>
          </p:nvPr>
        </p:nvSpPr>
        <p:spPr/>
        <p:txBody>
          <a:bodyPr/>
          <a:lstStyle/>
          <a:p>
            <a:r>
              <a:rPr lang="en-US" dirty="0"/>
              <a:t>Connectivity Changes in</a:t>
            </a:r>
            <a:br>
              <a:rPr lang="en-US" dirty="0"/>
            </a:br>
            <a:r>
              <a:rPr lang="en-US" dirty="0"/>
              <a:t>Reading</a:t>
            </a:r>
            <a:endParaRPr lang="en-US" b="1" dirty="0"/>
          </a:p>
        </p:txBody>
      </p:sp>
      <p:sp>
        <p:nvSpPr>
          <p:cNvPr id="16" name="Text Placeholder 15">
            <a:extLst>
              <a:ext uri="{FF2B5EF4-FFF2-40B4-BE49-F238E27FC236}">
                <a16:creationId xmlns:a16="http://schemas.microsoft.com/office/drawing/2014/main" id="{C2C6D31D-42AC-47C7-9C98-B065CD4F8C94}"/>
              </a:ext>
            </a:extLst>
          </p:cNvPr>
          <p:cNvSpPr>
            <a:spLocks noGrp="1"/>
          </p:cNvSpPr>
          <p:nvPr>
            <p:ph type="body" sz="half" idx="2"/>
          </p:nvPr>
        </p:nvSpPr>
        <p:spPr/>
        <p:txBody>
          <a:bodyPr>
            <a:normAutofit/>
          </a:bodyPr>
          <a:lstStyle/>
          <a:p>
            <a:pPr marL="285750" indent="-285750">
              <a:buFont typeface="Arial" panose="020B0604020202020204" pitchFamily="34" charset="0"/>
              <a:buChar char="•"/>
            </a:pPr>
            <a:endParaRPr lang="en-US" sz="2400" dirty="0"/>
          </a:p>
        </p:txBody>
      </p:sp>
      <p:sp>
        <p:nvSpPr>
          <p:cNvPr id="17" name="TextBox 16">
            <a:extLst>
              <a:ext uri="{FF2B5EF4-FFF2-40B4-BE49-F238E27FC236}">
                <a16:creationId xmlns:a16="http://schemas.microsoft.com/office/drawing/2014/main" id="{0459AA77-ECF5-4CDD-9444-4F6BBDE01D88}"/>
              </a:ext>
            </a:extLst>
          </p:cNvPr>
          <p:cNvSpPr txBox="1"/>
          <p:nvPr/>
        </p:nvSpPr>
        <p:spPr>
          <a:xfrm>
            <a:off x="10229479" y="162502"/>
            <a:ext cx="1531381" cy="584775"/>
          </a:xfrm>
          <a:prstGeom prst="rect">
            <a:avLst/>
          </a:prstGeom>
          <a:noFill/>
        </p:spPr>
        <p:txBody>
          <a:bodyPr wrap="none" rtlCol="0">
            <a:spAutoFit/>
          </a:bodyPr>
          <a:lstStyle/>
          <a:p>
            <a:pPr algn="r"/>
            <a:r>
              <a:rPr lang="en-US" sz="3200" dirty="0"/>
              <a:t>Sensory</a:t>
            </a:r>
          </a:p>
        </p:txBody>
      </p:sp>
      <p:sp>
        <p:nvSpPr>
          <p:cNvPr id="18" name="TextBox 17">
            <a:extLst>
              <a:ext uri="{FF2B5EF4-FFF2-40B4-BE49-F238E27FC236}">
                <a16:creationId xmlns:a16="http://schemas.microsoft.com/office/drawing/2014/main" id="{C9969D3C-4A7B-43BE-8CCA-0C22C4A29ECB}"/>
              </a:ext>
            </a:extLst>
          </p:cNvPr>
          <p:cNvSpPr txBox="1"/>
          <p:nvPr/>
        </p:nvSpPr>
        <p:spPr>
          <a:xfrm>
            <a:off x="4520539" y="162502"/>
            <a:ext cx="1758366" cy="584775"/>
          </a:xfrm>
          <a:prstGeom prst="rect">
            <a:avLst/>
          </a:prstGeom>
          <a:noFill/>
        </p:spPr>
        <p:txBody>
          <a:bodyPr wrap="none" rtlCol="0">
            <a:spAutoFit/>
          </a:bodyPr>
          <a:lstStyle/>
          <a:p>
            <a:r>
              <a:rPr lang="en-US" sz="3200" dirty="0"/>
              <a:t>Attention</a:t>
            </a:r>
          </a:p>
        </p:txBody>
      </p:sp>
      <p:sp>
        <p:nvSpPr>
          <p:cNvPr id="19" name="TextBox 18">
            <a:extLst>
              <a:ext uri="{FF2B5EF4-FFF2-40B4-BE49-F238E27FC236}">
                <a16:creationId xmlns:a16="http://schemas.microsoft.com/office/drawing/2014/main" id="{FB414801-0D79-4835-BB3B-9D267DD5AC8E}"/>
              </a:ext>
            </a:extLst>
          </p:cNvPr>
          <p:cNvSpPr txBox="1"/>
          <p:nvPr/>
        </p:nvSpPr>
        <p:spPr>
          <a:xfrm>
            <a:off x="4515730" y="5985081"/>
            <a:ext cx="1763175" cy="584775"/>
          </a:xfrm>
          <a:prstGeom prst="rect">
            <a:avLst/>
          </a:prstGeom>
          <a:noFill/>
        </p:spPr>
        <p:txBody>
          <a:bodyPr wrap="none" rtlCol="0">
            <a:spAutoFit/>
          </a:bodyPr>
          <a:lstStyle/>
          <a:p>
            <a:r>
              <a:rPr lang="en-US" sz="3200" dirty="0"/>
              <a:t>Executive</a:t>
            </a:r>
          </a:p>
        </p:txBody>
      </p:sp>
      <p:sp>
        <p:nvSpPr>
          <p:cNvPr id="20" name="TextBox 19">
            <a:extLst>
              <a:ext uri="{FF2B5EF4-FFF2-40B4-BE49-F238E27FC236}">
                <a16:creationId xmlns:a16="http://schemas.microsoft.com/office/drawing/2014/main" id="{C2E7A2F4-1BF7-41DA-A4F4-0362180EEEE8}"/>
              </a:ext>
            </a:extLst>
          </p:cNvPr>
          <p:cNvSpPr txBox="1"/>
          <p:nvPr/>
        </p:nvSpPr>
        <p:spPr>
          <a:xfrm>
            <a:off x="9731522" y="6008153"/>
            <a:ext cx="2029338" cy="584775"/>
          </a:xfrm>
          <a:prstGeom prst="rect">
            <a:avLst/>
          </a:prstGeom>
          <a:noFill/>
        </p:spPr>
        <p:txBody>
          <a:bodyPr wrap="none" rtlCol="0">
            <a:spAutoFit/>
          </a:bodyPr>
          <a:lstStyle/>
          <a:p>
            <a:pPr algn="r"/>
            <a:r>
              <a:rPr lang="en-US" sz="3200" dirty="0"/>
              <a:t>Subcortical</a:t>
            </a:r>
          </a:p>
        </p:txBody>
      </p:sp>
      <p:grpSp>
        <p:nvGrpSpPr>
          <p:cNvPr id="21" name="Group 20">
            <a:extLst>
              <a:ext uri="{FF2B5EF4-FFF2-40B4-BE49-F238E27FC236}">
                <a16:creationId xmlns:a16="http://schemas.microsoft.com/office/drawing/2014/main" id="{18A9153D-752A-4319-ADD9-BBD91A4F3C81}"/>
              </a:ext>
            </a:extLst>
          </p:cNvPr>
          <p:cNvGrpSpPr/>
          <p:nvPr/>
        </p:nvGrpSpPr>
        <p:grpSpPr>
          <a:xfrm>
            <a:off x="4298674" y="46793"/>
            <a:ext cx="7632696" cy="6729451"/>
            <a:chOff x="4298674" y="46793"/>
            <a:chExt cx="7632696" cy="6729451"/>
          </a:xfrm>
        </p:grpSpPr>
        <p:sp>
          <p:nvSpPr>
            <p:cNvPr id="22" name="Rectangle 21">
              <a:extLst>
                <a:ext uri="{FF2B5EF4-FFF2-40B4-BE49-F238E27FC236}">
                  <a16:creationId xmlns:a16="http://schemas.microsoft.com/office/drawing/2014/main" id="{7DAEBEE3-5AD5-48AA-B451-CD7681541471}"/>
                </a:ext>
              </a:extLst>
            </p:cNvPr>
            <p:cNvSpPr/>
            <p:nvPr/>
          </p:nvSpPr>
          <p:spPr>
            <a:xfrm>
              <a:off x="4360359" y="112735"/>
              <a:ext cx="7540668" cy="662189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F024872-A640-4DBD-B5A5-61A6D72F9D1C}"/>
                </a:ext>
              </a:extLst>
            </p:cNvPr>
            <p:cNvSpPr/>
            <p:nvPr/>
          </p:nvSpPr>
          <p:spPr>
            <a:xfrm>
              <a:off x="5789828" y="46793"/>
              <a:ext cx="4681728" cy="123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E1A166-6A35-44CC-8C5B-36B3C2FB19A5}"/>
                </a:ext>
              </a:extLst>
            </p:cNvPr>
            <p:cNvSpPr/>
            <p:nvPr/>
          </p:nvSpPr>
          <p:spPr>
            <a:xfrm>
              <a:off x="5789828" y="6652873"/>
              <a:ext cx="4681728" cy="123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03B429-B4AD-4E7F-AD11-20B02F038EC9}"/>
                </a:ext>
              </a:extLst>
            </p:cNvPr>
            <p:cNvSpPr/>
            <p:nvPr/>
          </p:nvSpPr>
          <p:spPr>
            <a:xfrm rot="16200000">
              <a:off x="2024152" y="3421150"/>
              <a:ext cx="4678649" cy="129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9679B0-C9E1-49E1-908B-39A119F00254}"/>
                </a:ext>
              </a:extLst>
            </p:cNvPr>
            <p:cNvSpPr/>
            <p:nvPr/>
          </p:nvSpPr>
          <p:spPr>
            <a:xfrm rot="16200000">
              <a:off x="9527243" y="3421150"/>
              <a:ext cx="4678649" cy="129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BB37A3F8-0730-4A73-9DC5-D1EB87BBA5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42531" y="-476030"/>
            <a:ext cx="8428804" cy="7918704"/>
          </a:xfrm>
          <a:prstGeom prst="rect">
            <a:avLst/>
          </a:prstGeom>
        </p:spPr>
      </p:pic>
      <p:pic>
        <p:nvPicPr>
          <p:cNvPr id="15" name="Picture 14">
            <a:extLst>
              <a:ext uri="{FF2B5EF4-FFF2-40B4-BE49-F238E27FC236}">
                <a16:creationId xmlns:a16="http://schemas.microsoft.com/office/drawing/2014/main" id="{F8F1952E-7201-4CD7-A728-49CC37D6CF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44000" y="1336042"/>
            <a:ext cx="4058521" cy="5064758"/>
          </a:xfrm>
          <a:prstGeom prst="rect">
            <a:avLst/>
          </a:prstGeom>
        </p:spPr>
      </p:pic>
    </p:spTree>
    <p:extLst>
      <p:ext uri="{BB962C8B-B14F-4D97-AF65-F5344CB8AC3E}">
        <p14:creationId xmlns:p14="http://schemas.microsoft.com/office/powerpoint/2010/main" val="3904279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B72CF-26A1-4891-88AF-D0126867736F}"/>
              </a:ext>
            </a:extLst>
          </p:cNvPr>
          <p:cNvSpPr>
            <a:spLocks noGrp="1"/>
          </p:cNvSpPr>
          <p:nvPr>
            <p:ph type="title"/>
          </p:nvPr>
        </p:nvSpPr>
        <p:spPr/>
        <p:txBody>
          <a:bodyPr/>
          <a:lstStyle/>
          <a:p>
            <a:r>
              <a:rPr lang="en-US" dirty="0"/>
              <a:t>Connectivity Changes in</a:t>
            </a:r>
            <a:br>
              <a:rPr lang="en-US" dirty="0"/>
            </a:br>
            <a:r>
              <a:rPr lang="en-US" dirty="0"/>
              <a:t>Reading</a:t>
            </a:r>
            <a:endParaRPr lang="en-US" b="1" dirty="0"/>
          </a:p>
        </p:txBody>
      </p:sp>
      <p:sp>
        <p:nvSpPr>
          <p:cNvPr id="16" name="Text Placeholder 15">
            <a:extLst>
              <a:ext uri="{FF2B5EF4-FFF2-40B4-BE49-F238E27FC236}">
                <a16:creationId xmlns:a16="http://schemas.microsoft.com/office/drawing/2014/main" id="{C2C6D31D-42AC-47C7-9C98-B065CD4F8C9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Reading </a:t>
            </a:r>
            <a:r>
              <a:rPr lang="en-US" sz="2400" b="1" dirty="0"/>
              <a:t>increases </a:t>
            </a:r>
            <a:r>
              <a:rPr lang="en-US" sz="2400" dirty="0"/>
              <a:t>many between-network connections. </a:t>
            </a:r>
          </a:p>
        </p:txBody>
      </p:sp>
      <p:sp>
        <p:nvSpPr>
          <p:cNvPr id="17" name="TextBox 16">
            <a:extLst>
              <a:ext uri="{FF2B5EF4-FFF2-40B4-BE49-F238E27FC236}">
                <a16:creationId xmlns:a16="http://schemas.microsoft.com/office/drawing/2014/main" id="{C776D91B-6631-476C-AAE7-01F8EC6B9969}"/>
              </a:ext>
            </a:extLst>
          </p:cNvPr>
          <p:cNvSpPr txBox="1"/>
          <p:nvPr/>
        </p:nvSpPr>
        <p:spPr>
          <a:xfrm>
            <a:off x="10229479" y="162502"/>
            <a:ext cx="1531381" cy="584775"/>
          </a:xfrm>
          <a:prstGeom prst="rect">
            <a:avLst/>
          </a:prstGeom>
          <a:noFill/>
        </p:spPr>
        <p:txBody>
          <a:bodyPr wrap="none" rtlCol="0">
            <a:spAutoFit/>
          </a:bodyPr>
          <a:lstStyle/>
          <a:p>
            <a:pPr algn="r"/>
            <a:r>
              <a:rPr lang="en-US" sz="3200" dirty="0"/>
              <a:t>Sensory</a:t>
            </a:r>
          </a:p>
        </p:txBody>
      </p:sp>
      <p:sp>
        <p:nvSpPr>
          <p:cNvPr id="18" name="TextBox 17">
            <a:extLst>
              <a:ext uri="{FF2B5EF4-FFF2-40B4-BE49-F238E27FC236}">
                <a16:creationId xmlns:a16="http://schemas.microsoft.com/office/drawing/2014/main" id="{40A5887F-0547-4808-B1F7-81709FE5A052}"/>
              </a:ext>
            </a:extLst>
          </p:cNvPr>
          <p:cNvSpPr txBox="1"/>
          <p:nvPr/>
        </p:nvSpPr>
        <p:spPr>
          <a:xfrm>
            <a:off x="4520539" y="162502"/>
            <a:ext cx="1758366" cy="584775"/>
          </a:xfrm>
          <a:prstGeom prst="rect">
            <a:avLst/>
          </a:prstGeom>
          <a:noFill/>
        </p:spPr>
        <p:txBody>
          <a:bodyPr wrap="none" rtlCol="0">
            <a:spAutoFit/>
          </a:bodyPr>
          <a:lstStyle/>
          <a:p>
            <a:r>
              <a:rPr lang="en-US" sz="3200" dirty="0"/>
              <a:t>Attention</a:t>
            </a:r>
          </a:p>
        </p:txBody>
      </p:sp>
      <p:sp>
        <p:nvSpPr>
          <p:cNvPr id="19" name="TextBox 18">
            <a:extLst>
              <a:ext uri="{FF2B5EF4-FFF2-40B4-BE49-F238E27FC236}">
                <a16:creationId xmlns:a16="http://schemas.microsoft.com/office/drawing/2014/main" id="{00E9E02F-F442-4478-BA02-C3D5B991A606}"/>
              </a:ext>
            </a:extLst>
          </p:cNvPr>
          <p:cNvSpPr txBox="1"/>
          <p:nvPr/>
        </p:nvSpPr>
        <p:spPr>
          <a:xfrm>
            <a:off x="4515730" y="5985081"/>
            <a:ext cx="1763175" cy="584775"/>
          </a:xfrm>
          <a:prstGeom prst="rect">
            <a:avLst/>
          </a:prstGeom>
          <a:noFill/>
        </p:spPr>
        <p:txBody>
          <a:bodyPr wrap="none" rtlCol="0">
            <a:spAutoFit/>
          </a:bodyPr>
          <a:lstStyle/>
          <a:p>
            <a:r>
              <a:rPr lang="en-US" sz="3200" dirty="0"/>
              <a:t>Executive</a:t>
            </a:r>
          </a:p>
        </p:txBody>
      </p:sp>
      <p:sp>
        <p:nvSpPr>
          <p:cNvPr id="31" name="TextBox 30">
            <a:extLst>
              <a:ext uri="{FF2B5EF4-FFF2-40B4-BE49-F238E27FC236}">
                <a16:creationId xmlns:a16="http://schemas.microsoft.com/office/drawing/2014/main" id="{0CFAD05E-23F2-44F8-A0BE-1D4FA2DD559B}"/>
              </a:ext>
            </a:extLst>
          </p:cNvPr>
          <p:cNvSpPr txBox="1"/>
          <p:nvPr/>
        </p:nvSpPr>
        <p:spPr>
          <a:xfrm>
            <a:off x="9731522" y="6008153"/>
            <a:ext cx="2029338" cy="584775"/>
          </a:xfrm>
          <a:prstGeom prst="rect">
            <a:avLst/>
          </a:prstGeom>
          <a:noFill/>
        </p:spPr>
        <p:txBody>
          <a:bodyPr wrap="none" rtlCol="0">
            <a:spAutoFit/>
          </a:bodyPr>
          <a:lstStyle/>
          <a:p>
            <a:pPr algn="r"/>
            <a:r>
              <a:rPr lang="en-US" sz="3200" dirty="0"/>
              <a:t>Subcortical</a:t>
            </a:r>
          </a:p>
        </p:txBody>
      </p:sp>
      <p:grpSp>
        <p:nvGrpSpPr>
          <p:cNvPr id="33" name="Group 32">
            <a:extLst>
              <a:ext uri="{FF2B5EF4-FFF2-40B4-BE49-F238E27FC236}">
                <a16:creationId xmlns:a16="http://schemas.microsoft.com/office/drawing/2014/main" id="{4714A67E-FB74-4082-8A1F-48FAB8795D3E}"/>
              </a:ext>
            </a:extLst>
          </p:cNvPr>
          <p:cNvGrpSpPr/>
          <p:nvPr/>
        </p:nvGrpSpPr>
        <p:grpSpPr>
          <a:xfrm>
            <a:off x="4298674" y="46793"/>
            <a:ext cx="7632696" cy="6729451"/>
            <a:chOff x="4298674" y="46793"/>
            <a:chExt cx="7632696" cy="6729451"/>
          </a:xfrm>
        </p:grpSpPr>
        <p:sp>
          <p:nvSpPr>
            <p:cNvPr id="34" name="Rectangle 33">
              <a:extLst>
                <a:ext uri="{FF2B5EF4-FFF2-40B4-BE49-F238E27FC236}">
                  <a16:creationId xmlns:a16="http://schemas.microsoft.com/office/drawing/2014/main" id="{9FB700D0-3CD4-4895-B037-095D076EB4BC}"/>
                </a:ext>
              </a:extLst>
            </p:cNvPr>
            <p:cNvSpPr/>
            <p:nvPr/>
          </p:nvSpPr>
          <p:spPr>
            <a:xfrm>
              <a:off x="4360359" y="112735"/>
              <a:ext cx="7540668" cy="662189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6A72F47-71AB-406A-BC61-01FEDF9F0B73}"/>
                </a:ext>
              </a:extLst>
            </p:cNvPr>
            <p:cNvSpPr/>
            <p:nvPr/>
          </p:nvSpPr>
          <p:spPr>
            <a:xfrm>
              <a:off x="5789828" y="46793"/>
              <a:ext cx="4681728" cy="123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6DE0E86-5BE1-4837-8CEC-4FC3488496E3}"/>
                </a:ext>
              </a:extLst>
            </p:cNvPr>
            <p:cNvSpPr/>
            <p:nvPr/>
          </p:nvSpPr>
          <p:spPr>
            <a:xfrm>
              <a:off x="5789828" y="6652873"/>
              <a:ext cx="4681728" cy="123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BF0251-AC9F-48CB-81E1-B120A99CB436}"/>
                </a:ext>
              </a:extLst>
            </p:cNvPr>
            <p:cNvSpPr/>
            <p:nvPr/>
          </p:nvSpPr>
          <p:spPr>
            <a:xfrm rot="16200000">
              <a:off x="2024152" y="3421150"/>
              <a:ext cx="4678649" cy="129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20DE9EF-8B8B-4778-A0AF-9ABC1DCB20E1}"/>
                </a:ext>
              </a:extLst>
            </p:cNvPr>
            <p:cNvSpPr/>
            <p:nvPr/>
          </p:nvSpPr>
          <p:spPr>
            <a:xfrm rot="16200000">
              <a:off x="9527243" y="3421150"/>
              <a:ext cx="4678649" cy="129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2D1B7B9D-F455-4F9B-A2E3-3C772B3E71B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38696" y="-469482"/>
            <a:ext cx="8428804" cy="7918704"/>
          </a:xfrm>
          <a:prstGeom prst="rect">
            <a:avLst/>
          </a:prstGeom>
        </p:spPr>
      </p:pic>
      <p:pic>
        <p:nvPicPr>
          <p:cNvPr id="20" name="Picture 19">
            <a:extLst>
              <a:ext uri="{FF2B5EF4-FFF2-40B4-BE49-F238E27FC236}">
                <a16:creationId xmlns:a16="http://schemas.microsoft.com/office/drawing/2014/main" id="{F24BA0F2-B3BB-4825-8479-EDBA58EBC19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44000" y="1329494"/>
            <a:ext cx="4058521" cy="5071306"/>
          </a:xfrm>
          <a:prstGeom prst="rect">
            <a:avLst/>
          </a:prstGeom>
        </p:spPr>
      </p:pic>
    </p:spTree>
    <p:extLst>
      <p:ext uri="{BB962C8B-B14F-4D97-AF65-F5344CB8AC3E}">
        <p14:creationId xmlns:p14="http://schemas.microsoft.com/office/powerpoint/2010/main" val="1026885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B72CF-26A1-4891-88AF-D0126867736F}"/>
              </a:ext>
            </a:extLst>
          </p:cNvPr>
          <p:cNvSpPr>
            <a:spLocks noGrp="1"/>
          </p:cNvSpPr>
          <p:nvPr>
            <p:ph type="title"/>
          </p:nvPr>
        </p:nvSpPr>
        <p:spPr/>
        <p:txBody>
          <a:bodyPr/>
          <a:lstStyle/>
          <a:p>
            <a:r>
              <a:rPr lang="en-US" dirty="0"/>
              <a:t>Connectivity Changes in</a:t>
            </a:r>
            <a:br>
              <a:rPr lang="en-US" dirty="0"/>
            </a:br>
            <a:r>
              <a:rPr lang="en-US" dirty="0"/>
              <a:t>Reading</a:t>
            </a:r>
            <a:endParaRPr lang="en-US" b="1" dirty="0"/>
          </a:p>
        </p:txBody>
      </p:sp>
      <p:sp>
        <p:nvSpPr>
          <p:cNvPr id="16" name="Text Placeholder 15">
            <a:extLst>
              <a:ext uri="{FF2B5EF4-FFF2-40B4-BE49-F238E27FC236}">
                <a16:creationId xmlns:a16="http://schemas.microsoft.com/office/drawing/2014/main" id="{C2C6D31D-42AC-47C7-9C98-B065CD4F8C94}"/>
              </a:ext>
            </a:extLst>
          </p:cNvPr>
          <p:cNvSpPr>
            <a:spLocks noGrp="1"/>
          </p:cNvSpPr>
          <p:nvPr>
            <p:ph type="body" sz="half" idx="2"/>
          </p:nvPr>
        </p:nvSpPr>
        <p:spPr>
          <a:xfrm>
            <a:off x="457200" y="2926079"/>
            <a:ext cx="3200400" cy="4078877"/>
          </a:xfrm>
        </p:spPr>
        <p:txBody>
          <a:bodyPr>
            <a:normAutofit/>
          </a:bodyPr>
          <a:lstStyle/>
          <a:p>
            <a:pPr marL="285750" indent="-285750">
              <a:buFont typeface="Arial" panose="020B0604020202020204" pitchFamily="34" charset="0"/>
              <a:buChar char="•"/>
            </a:pPr>
            <a:r>
              <a:rPr lang="en-US" sz="2400" dirty="0"/>
              <a:t>Reading </a:t>
            </a:r>
            <a:r>
              <a:rPr lang="en-US" sz="2400" b="1" dirty="0"/>
              <a:t>increases </a:t>
            </a:r>
            <a:r>
              <a:rPr lang="en-US" sz="2400" dirty="0"/>
              <a:t>many between-network connections. </a:t>
            </a:r>
          </a:p>
          <a:p>
            <a:pPr marL="285750" indent="-285750">
              <a:buFont typeface="Arial" panose="020B0604020202020204" pitchFamily="34" charset="0"/>
              <a:buChar char="•"/>
            </a:pPr>
            <a:r>
              <a:rPr lang="en-US" sz="2400" dirty="0"/>
              <a:t>Reading </a:t>
            </a:r>
            <a:r>
              <a:rPr lang="en-US" sz="2400" b="1" dirty="0"/>
              <a:t>decreases </a:t>
            </a:r>
            <a:r>
              <a:rPr lang="en-US" sz="2400" dirty="0"/>
              <a:t>sensory network clustering, and connectivity with dorsal attention network</a:t>
            </a:r>
          </a:p>
        </p:txBody>
      </p:sp>
      <p:sp>
        <p:nvSpPr>
          <p:cNvPr id="17" name="TextBox 16">
            <a:extLst>
              <a:ext uri="{FF2B5EF4-FFF2-40B4-BE49-F238E27FC236}">
                <a16:creationId xmlns:a16="http://schemas.microsoft.com/office/drawing/2014/main" id="{C776D91B-6631-476C-AAE7-01F8EC6B9969}"/>
              </a:ext>
            </a:extLst>
          </p:cNvPr>
          <p:cNvSpPr txBox="1"/>
          <p:nvPr/>
        </p:nvSpPr>
        <p:spPr>
          <a:xfrm>
            <a:off x="10229479" y="162502"/>
            <a:ext cx="1531381" cy="584775"/>
          </a:xfrm>
          <a:prstGeom prst="rect">
            <a:avLst/>
          </a:prstGeom>
          <a:noFill/>
        </p:spPr>
        <p:txBody>
          <a:bodyPr wrap="none" rtlCol="0">
            <a:spAutoFit/>
          </a:bodyPr>
          <a:lstStyle/>
          <a:p>
            <a:pPr algn="r"/>
            <a:r>
              <a:rPr lang="en-US" sz="3200" dirty="0"/>
              <a:t>Sensory</a:t>
            </a:r>
          </a:p>
        </p:txBody>
      </p:sp>
      <p:sp>
        <p:nvSpPr>
          <p:cNvPr id="18" name="TextBox 17">
            <a:extLst>
              <a:ext uri="{FF2B5EF4-FFF2-40B4-BE49-F238E27FC236}">
                <a16:creationId xmlns:a16="http://schemas.microsoft.com/office/drawing/2014/main" id="{40A5887F-0547-4808-B1F7-81709FE5A052}"/>
              </a:ext>
            </a:extLst>
          </p:cNvPr>
          <p:cNvSpPr txBox="1"/>
          <p:nvPr/>
        </p:nvSpPr>
        <p:spPr>
          <a:xfrm>
            <a:off x="4520539" y="162502"/>
            <a:ext cx="1758366" cy="584775"/>
          </a:xfrm>
          <a:prstGeom prst="rect">
            <a:avLst/>
          </a:prstGeom>
          <a:noFill/>
        </p:spPr>
        <p:txBody>
          <a:bodyPr wrap="none" rtlCol="0">
            <a:spAutoFit/>
          </a:bodyPr>
          <a:lstStyle/>
          <a:p>
            <a:r>
              <a:rPr lang="en-US" sz="3200" dirty="0"/>
              <a:t>Attention</a:t>
            </a:r>
          </a:p>
        </p:txBody>
      </p:sp>
      <p:sp>
        <p:nvSpPr>
          <p:cNvPr id="19" name="TextBox 18">
            <a:extLst>
              <a:ext uri="{FF2B5EF4-FFF2-40B4-BE49-F238E27FC236}">
                <a16:creationId xmlns:a16="http://schemas.microsoft.com/office/drawing/2014/main" id="{00E9E02F-F442-4478-BA02-C3D5B991A606}"/>
              </a:ext>
            </a:extLst>
          </p:cNvPr>
          <p:cNvSpPr txBox="1"/>
          <p:nvPr/>
        </p:nvSpPr>
        <p:spPr>
          <a:xfrm>
            <a:off x="4515730" y="5985081"/>
            <a:ext cx="1763175" cy="584775"/>
          </a:xfrm>
          <a:prstGeom prst="rect">
            <a:avLst/>
          </a:prstGeom>
          <a:noFill/>
        </p:spPr>
        <p:txBody>
          <a:bodyPr wrap="none" rtlCol="0">
            <a:spAutoFit/>
          </a:bodyPr>
          <a:lstStyle/>
          <a:p>
            <a:r>
              <a:rPr lang="en-US" sz="3200" dirty="0"/>
              <a:t>Executive</a:t>
            </a:r>
          </a:p>
        </p:txBody>
      </p:sp>
      <p:sp>
        <p:nvSpPr>
          <p:cNvPr id="31" name="TextBox 30">
            <a:extLst>
              <a:ext uri="{FF2B5EF4-FFF2-40B4-BE49-F238E27FC236}">
                <a16:creationId xmlns:a16="http://schemas.microsoft.com/office/drawing/2014/main" id="{0CFAD05E-23F2-44F8-A0BE-1D4FA2DD559B}"/>
              </a:ext>
            </a:extLst>
          </p:cNvPr>
          <p:cNvSpPr txBox="1"/>
          <p:nvPr/>
        </p:nvSpPr>
        <p:spPr>
          <a:xfrm>
            <a:off x="9731522" y="6008153"/>
            <a:ext cx="2029338" cy="584775"/>
          </a:xfrm>
          <a:prstGeom prst="rect">
            <a:avLst/>
          </a:prstGeom>
          <a:noFill/>
        </p:spPr>
        <p:txBody>
          <a:bodyPr wrap="none" rtlCol="0">
            <a:spAutoFit/>
          </a:bodyPr>
          <a:lstStyle/>
          <a:p>
            <a:pPr algn="r"/>
            <a:r>
              <a:rPr lang="en-US" sz="3200" dirty="0"/>
              <a:t>Subcortical</a:t>
            </a:r>
          </a:p>
        </p:txBody>
      </p:sp>
      <p:grpSp>
        <p:nvGrpSpPr>
          <p:cNvPr id="33" name="Group 32">
            <a:extLst>
              <a:ext uri="{FF2B5EF4-FFF2-40B4-BE49-F238E27FC236}">
                <a16:creationId xmlns:a16="http://schemas.microsoft.com/office/drawing/2014/main" id="{4714A67E-FB74-4082-8A1F-48FAB8795D3E}"/>
              </a:ext>
            </a:extLst>
          </p:cNvPr>
          <p:cNvGrpSpPr/>
          <p:nvPr/>
        </p:nvGrpSpPr>
        <p:grpSpPr>
          <a:xfrm>
            <a:off x="4298674" y="46793"/>
            <a:ext cx="7632696" cy="6729451"/>
            <a:chOff x="4298674" y="46793"/>
            <a:chExt cx="7632696" cy="6729451"/>
          </a:xfrm>
        </p:grpSpPr>
        <p:sp>
          <p:nvSpPr>
            <p:cNvPr id="34" name="Rectangle 33">
              <a:extLst>
                <a:ext uri="{FF2B5EF4-FFF2-40B4-BE49-F238E27FC236}">
                  <a16:creationId xmlns:a16="http://schemas.microsoft.com/office/drawing/2014/main" id="{9FB700D0-3CD4-4895-B037-095D076EB4BC}"/>
                </a:ext>
              </a:extLst>
            </p:cNvPr>
            <p:cNvSpPr/>
            <p:nvPr/>
          </p:nvSpPr>
          <p:spPr>
            <a:xfrm>
              <a:off x="4360359" y="112735"/>
              <a:ext cx="7540668" cy="662189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6A72F47-71AB-406A-BC61-01FEDF9F0B73}"/>
                </a:ext>
              </a:extLst>
            </p:cNvPr>
            <p:cNvSpPr/>
            <p:nvPr/>
          </p:nvSpPr>
          <p:spPr>
            <a:xfrm>
              <a:off x="5789828" y="46793"/>
              <a:ext cx="4681728" cy="123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6DE0E86-5BE1-4837-8CEC-4FC3488496E3}"/>
                </a:ext>
              </a:extLst>
            </p:cNvPr>
            <p:cNvSpPr/>
            <p:nvPr/>
          </p:nvSpPr>
          <p:spPr>
            <a:xfrm>
              <a:off x="5789828" y="6652873"/>
              <a:ext cx="4681728" cy="123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BF0251-AC9F-48CB-81E1-B120A99CB436}"/>
                </a:ext>
              </a:extLst>
            </p:cNvPr>
            <p:cNvSpPr/>
            <p:nvPr/>
          </p:nvSpPr>
          <p:spPr>
            <a:xfrm rot="16200000">
              <a:off x="2024152" y="3421150"/>
              <a:ext cx="4678649" cy="129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20DE9EF-8B8B-4778-A0AF-9ABC1DCB20E1}"/>
                </a:ext>
              </a:extLst>
            </p:cNvPr>
            <p:cNvSpPr/>
            <p:nvPr/>
          </p:nvSpPr>
          <p:spPr>
            <a:xfrm rot="16200000">
              <a:off x="9527243" y="3421150"/>
              <a:ext cx="4678649" cy="1296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9C52A937-DCE8-4E82-B6C1-5B090AFFFB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38237" y="-483036"/>
            <a:ext cx="8425634" cy="7915725"/>
          </a:xfrm>
          <a:prstGeom prst="rect">
            <a:avLst/>
          </a:prstGeom>
        </p:spPr>
      </p:pic>
      <p:pic>
        <p:nvPicPr>
          <p:cNvPr id="10" name="Picture 9">
            <a:extLst>
              <a:ext uri="{FF2B5EF4-FFF2-40B4-BE49-F238E27FC236}">
                <a16:creationId xmlns:a16="http://schemas.microsoft.com/office/drawing/2014/main" id="{AA3236CD-8C51-44AA-93D9-AB064863BB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44000" y="1327426"/>
            <a:ext cx="4058521" cy="5073373"/>
          </a:xfrm>
          <a:prstGeom prst="rect">
            <a:avLst/>
          </a:prstGeom>
        </p:spPr>
      </p:pic>
    </p:spTree>
    <p:extLst>
      <p:ext uri="{BB962C8B-B14F-4D97-AF65-F5344CB8AC3E}">
        <p14:creationId xmlns:p14="http://schemas.microsoft.com/office/powerpoint/2010/main" val="156594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C593A6-BCA2-4F79-B1DC-EEB3E0485404}"/>
              </a:ext>
            </a:extLst>
          </p:cNvPr>
          <p:cNvSpPr>
            <a:spLocks noGrp="1"/>
          </p:cNvSpPr>
          <p:nvPr>
            <p:ph type="title"/>
          </p:nvPr>
        </p:nvSpPr>
        <p:spPr/>
        <p:txBody>
          <a:bodyPr>
            <a:normAutofit/>
          </a:bodyPr>
          <a:lstStyle/>
          <a:p>
            <a:r>
              <a:rPr lang="en-US" dirty="0"/>
              <a:t>In general, hub network is deactivated, but some critical connectors are active.</a:t>
            </a:r>
          </a:p>
        </p:txBody>
      </p:sp>
      <p:pic>
        <p:nvPicPr>
          <p:cNvPr id="8" name="Content Placeholder 7">
            <a:extLst>
              <a:ext uri="{FF2B5EF4-FFF2-40B4-BE49-F238E27FC236}">
                <a16:creationId xmlns:a16="http://schemas.microsoft.com/office/drawing/2014/main" id="{E8E929B5-AB43-420D-80CE-7C159839661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552974" y="3096387"/>
            <a:ext cx="6241945" cy="2623929"/>
          </a:xfrm>
        </p:spPr>
      </p:pic>
      <p:pic>
        <p:nvPicPr>
          <p:cNvPr id="10" name="Picture 9">
            <a:extLst>
              <a:ext uri="{FF2B5EF4-FFF2-40B4-BE49-F238E27FC236}">
                <a16:creationId xmlns:a16="http://schemas.microsoft.com/office/drawing/2014/main" id="{EA31E839-6C99-437F-836F-6DE9137DC7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63340" y="2032937"/>
            <a:ext cx="4099013" cy="4133947"/>
          </a:xfrm>
          <a:prstGeom prst="rect">
            <a:avLst/>
          </a:prstGeom>
        </p:spPr>
      </p:pic>
      <p:pic>
        <p:nvPicPr>
          <p:cNvPr id="14" name="Graphic 13" descr="Line Arrow: Counterclockwise curve">
            <a:extLst>
              <a:ext uri="{FF2B5EF4-FFF2-40B4-BE49-F238E27FC236}">
                <a16:creationId xmlns:a16="http://schemas.microsoft.com/office/drawing/2014/main" id="{93152AE8-7257-4CED-8E0D-A169CF6F4D1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7487530" flipH="1">
            <a:off x="4723449" y="2556178"/>
            <a:ext cx="1745642" cy="1745642"/>
          </a:xfrm>
          <a:prstGeom prst="rect">
            <a:avLst/>
          </a:prstGeom>
        </p:spPr>
      </p:pic>
      <p:sp>
        <p:nvSpPr>
          <p:cNvPr id="15" name="Oval 14">
            <a:extLst>
              <a:ext uri="{FF2B5EF4-FFF2-40B4-BE49-F238E27FC236}">
                <a16:creationId xmlns:a16="http://schemas.microsoft.com/office/drawing/2014/main" id="{D651DAD7-2B6E-4E7A-9FCF-654D8638AC97}"/>
              </a:ext>
            </a:extLst>
          </p:cNvPr>
          <p:cNvSpPr/>
          <p:nvPr/>
        </p:nvSpPr>
        <p:spPr>
          <a:xfrm>
            <a:off x="4423982" y="2519916"/>
            <a:ext cx="616688" cy="61668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2FD01D8B-5029-4038-84B5-577FF653327B}"/>
              </a:ext>
            </a:extLst>
          </p:cNvPr>
          <p:cNvCxnSpPr>
            <a:cxnSpLocks/>
          </p:cNvCxnSpPr>
          <p:nvPr/>
        </p:nvCxnSpPr>
        <p:spPr>
          <a:xfrm>
            <a:off x="3700130" y="2171649"/>
            <a:ext cx="0" cy="3506135"/>
          </a:xfrm>
          <a:prstGeom prst="line">
            <a:avLst/>
          </a:prstGeom>
          <a:ln w="76200">
            <a:prstDash val="sysDot"/>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ADC16E1-6556-42AE-B599-D660BBA7E585}"/>
              </a:ext>
            </a:extLst>
          </p:cNvPr>
          <p:cNvCxnSpPr>
            <a:cxnSpLocks/>
          </p:cNvCxnSpPr>
          <p:nvPr/>
        </p:nvCxnSpPr>
        <p:spPr>
          <a:xfrm flipH="1">
            <a:off x="1779180" y="3168503"/>
            <a:ext cx="3420140" cy="0"/>
          </a:xfrm>
          <a:prstGeom prst="line">
            <a:avLst/>
          </a:prstGeom>
          <a:ln w="76200">
            <a:prstDash val="sysDot"/>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8E56CA7-E116-4B54-A42A-4DB4F6FB3F4F}"/>
              </a:ext>
            </a:extLst>
          </p:cNvPr>
          <p:cNvSpPr txBox="1"/>
          <p:nvPr/>
        </p:nvSpPr>
        <p:spPr>
          <a:xfrm>
            <a:off x="4207751" y="1997717"/>
            <a:ext cx="1292149" cy="369332"/>
          </a:xfrm>
          <a:prstGeom prst="rect">
            <a:avLst/>
          </a:prstGeom>
          <a:noFill/>
        </p:spPr>
        <p:txBody>
          <a:bodyPr wrap="none" rtlCol="0">
            <a:spAutoFit/>
          </a:bodyPr>
          <a:lstStyle/>
          <a:p>
            <a:r>
              <a:rPr lang="en-US" dirty="0"/>
              <a:t>Active Hubs</a:t>
            </a:r>
          </a:p>
        </p:txBody>
      </p:sp>
      <p:sp>
        <p:nvSpPr>
          <p:cNvPr id="22" name="TextBox 21">
            <a:extLst>
              <a:ext uri="{FF2B5EF4-FFF2-40B4-BE49-F238E27FC236}">
                <a16:creationId xmlns:a16="http://schemas.microsoft.com/office/drawing/2014/main" id="{2CBAAC50-BF6D-4395-8F32-63EFD7ED0DEB}"/>
              </a:ext>
            </a:extLst>
          </p:cNvPr>
          <p:cNvSpPr txBox="1"/>
          <p:nvPr/>
        </p:nvSpPr>
        <p:spPr>
          <a:xfrm>
            <a:off x="4558950" y="5312660"/>
            <a:ext cx="762709" cy="369332"/>
          </a:xfrm>
          <a:prstGeom prst="rect">
            <a:avLst/>
          </a:prstGeom>
          <a:noFill/>
        </p:spPr>
        <p:txBody>
          <a:bodyPr wrap="none" rtlCol="0">
            <a:spAutoFit/>
          </a:bodyPr>
          <a:lstStyle/>
          <a:p>
            <a:r>
              <a:rPr lang="en-US" dirty="0"/>
              <a:t>Active</a:t>
            </a:r>
          </a:p>
        </p:txBody>
      </p:sp>
      <p:sp>
        <p:nvSpPr>
          <p:cNvPr id="23" name="TextBox 22">
            <a:extLst>
              <a:ext uri="{FF2B5EF4-FFF2-40B4-BE49-F238E27FC236}">
                <a16:creationId xmlns:a16="http://schemas.microsoft.com/office/drawing/2014/main" id="{485BB8E2-469C-4100-B4B7-013D1956C0DE}"/>
              </a:ext>
            </a:extLst>
          </p:cNvPr>
          <p:cNvSpPr txBox="1"/>
          <p:nvPr/>
        </p:nvSpPr>
        <p:spPr>
          <a:xfrm>
            <a:off x="1779180" y="1995109"/>
            <a:ext cx="661207" cy="369332"/>
          </a:xfrm>
          <a:prstGeom prst="rect">
            <a:avLst/>
          </a:prstGeom>
          <a:noFill/>
        </p:spPr>
        <p:txBody>
          <a:bodyPr wrap="none" rtlCol="0">
            <a:spAutoFit/>
          </a:bodyPr>
          <a:lstStyle/>
          <a:p>
            <a:r>
              <a:rPr lang="en-US" dirty="0"/>
              <a:t>Hubs</a:t>
            </a:r>
          </a:p>
        </p:txBody>
      </p:sp>
    </p:spTree>
    <p:extLst>
      <p:ext uri="{BB962C8B-B14F-4D97-AF65-F5344CB8AC3E}">
        <p14:creationId xmlns:p14="http://schemas.microsoft.com/office/powerpoint/2010/main" val="134682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EBE0B0-3A23-498E-88AC-0A41674A6EFB}"/>
              </a:ext>
            </a:extLst>
          </p:cNvPr>
          <p:cNvSpPr>
            <a:spLocks noGrp="1"/>
          </p:cNvSpPr>
          <p:nvPr>
            <p:ph type="title"/>
          </p:nvPr>
        </p:nvSpPr>
        <p:spPr/>
        <p:txBody>
          <a:bodyPr/>
          <a:lstStyle/>
          <a:p>
            <a:r>
              <a:rPr lang="en-US" dirty="0"/>
              <a:t>Correlation of modularity and reading skill persists during reading</a:t>
            </a:r>
          </a:p>
        </p:txBody>
      </p:sp>
      <p:pic>
        <p:nvPicPr>
          <p:cNvPr id="6" name="Content Placeholder 5">
            <a:extLst>
              <a:ext uri="{FF2B5EF4-FFF2-40B4-BE49-F238E27FC236}">
                <a16:creationId xmlns:a16="http://schemas.microsoft.com/office/drawing/2014/main" id="{6651F9C6-78D8-46A5-8D89-B3A38021AEA0}"/>
              </a:ext>
            </a:extLst>
          </p:cNvPr>
          <p:cNvPicPr>
            <a:picLocks noGrp="1" noChangeAspect="1"/>
          </p:cNvPicPr>
          <p:nvPr>
            <p:ph idx="4294967295"/>
          </p:nvPr>
        </p:nvPicPr>
        <p:blipFill rotWithShape="1">
          <a:blip r:embed="rId2" cstate="email">
            <a:extLst>
              <a:ext uri="{28A0092B-C50C-407E-A947-70E740481C1C}">
                <a14:useLocalDpi xmlns:a14="http://schemas.microsoft.com/office/drawing/2010/main"/>
              </a:ext>
            </a:extLst>
          </a:blip>
          <a:srcRect/>
          <a:stretch/>
        </p:blipFill>
        <p:spPr>
          <a:xfrm>
            <a:off x="4210579" y="1936629"/>
            <a:ext cx="3770841" cy="4320437"/>
          </a:xfrm>
        </p:spPr>
      </p:pic>
      <p:pic>
        <p:nvPicPr>
          <p:cNvPr id="5" name="Content Placeholder 5">
            <a:extLst>
              <a:ext uri="{FF2B5EF4-FFF2-40B4-BE49-F238E27FC236}">
                <a16:creationId xmlns:a16="http://schemas.microsoft.com/office/drawing/2014/main" id="{7BF8935F-16FD-4571-A58E-97F5B28547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19989" y="2091558"/>
            <a:ext cx="790590" cy="4165508"/>
          </a:xfrm>
          <a:prstGeom prst="rect">
            <a:avLst/>
          </a:prstGeom>
        </p:spPr>
      </p:pic>
    </p:spTree>
    <p:extLst>
      <p:ext uri="{BB962C8B-B14F-4D97-AF65-F5344CB8AC3E}">
        <p14:creationId xmlns:p14="http://schemas.microsoft.com/office/powerpoint/2010/main" val="4008955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C9C6-2222-4904-8C51-2610D2C0C6F4}"/>
              </a:ext>
            </a:extLst>
          </p:cNvPr>
          <p:cNvSpPr>
            <a:spLocks noGrp="1"/>
          </p:cNvSpPr>
          <p:nvPr>
            <p:ph type="title"/>
          </p:nvPr>
        </p:nvSpPr>
        <p:spPr/>
        <p:txBody>
          <a:bodyPr/>
          <a:lstStyle/>
          <a:p>
            <a:r>
              <a:rPr lang="en-US" dirty="0"/>
              <a:t>Takeaways for Study 2</a:t>
            </a:r>
          </a:p>
        </p:txBody>
      </p:sp>
      <p:sp>
        <p:nvSpPr>
          <p:cNvPr id="5" name="Content Placeholder 2">
            <a:extLst>
              <a:ext uri="{FF2B5EF4-FFF2-40B4-BE49-F238E27FC236}">
                <a16:creationId xmlns:a16="http://schemas.microsoft.com/office/drawing/2014/main" id="{FF083432-1FA3-4946-927B-3BD93A3F7E65}"/>
              </a:ext>
            </a:extLst>
          </p:cNvPr>
          <p:cNvSpPr txBox="1">
            <a:spLocks/>
          </p:cNvSpPr>
          <p:nvPr/>
        </p:nvSpPr>
        <p:spPr>
          <a:xfrm>
            <a:off x="1188720" y="1845736"/>
            <a:ext cx="4937760" cy="402335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solidFill>
                  <a:schemeClr val="bg1">
                    <a:lumMod val="75000"/>
                  </a:schemeClr>
                </a:solidFill>
              </a:rPr>
              <a:t>Children adopt a modular network architecture.</a:t>
            </a:r>
          </a:p>
          <a:p>
            <a:r>
              <a:rPr lang="en-US" sz="2400" dirty="0"/>
              <a:t>Higher global modularity at rest </a:t>
            </a:r>
            <a:r>
              <a:rPr lang="en-US" sz="2400" b="1" dirty="0"/>
              <a:t>and during reading</a:t>
            </a:r>
            <a:r>
              <a:rPr lang="en-US" sz="2400" dirty="0"/>
              <a:t> is associated with better reading skill.</a:t>
            </a:r>
          </a:p>
          <a:p>
            <a:r>
              <a:rPr lang="en-US" sz="2400" b="1" dirty="0"/>
              <a:t>Only a few hub areas become activated during reading.</a:t>
            </a:r>
          </a:p>
        </p:txBody>
      </p:sp>
      <p:sp>
        <p:nvSpPr>
          <p:cNvPr id="8" name="Content Placeholder 3">
            <a:extLst>
              <a:ext uri="{FF2B5EF4-FFF2-40B4-BE49-F238E27FC236}">
                <a16:creationId xmlns:a16="http://schemas.microsoft.com/office/drawing/2014/main" id="{F7DA641A-543B-4F9A-A731-8C862A376537}"/>
              </a:ext>
            </a:extLst>
          </p:cNvPr>
          <p:cNvSpPr txBox="1">
            <a:spLocks/>
          </p:cNvSpPr>
          <p:nvPr/>
        </p:nvSpPr>
        <p:spPr>
          <a:xfrm>
            <a:off x="6519110" y="2900483"/>
            <a:ext cx="4056790" cy="232710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3200" dirty="0"/>
              <a:t>How consistent is network architecture across many tasks?</a:t>
            </a:r>
          </a:p>
        </p:txBody>
      </p:sp>
    </p:spTree>
    <p:extLst>
      <p:ext uri="{BB962C8B-B14F-4D97-AF65-F5344CB8AC3E}">
        <p14:creationId xmlns:p14="http://schemas.microsoft.com/office/powerpoint/2010/main" val="18733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C80DD1A-9F59-4357-8FB3-B1D7ED5FEE97}"/>
              </a:ext>
            </a:extLst>
          </p:cNvPr>
          <p:cNvSpPr>
            <a:spLocks noGrp="1"/>
          </p:cNvSpPr>
          <p:nvPr>
            <p:ph idx="1"/>
          </p:nvPr>
        </p:nvSpPr>
        <p:spPr/>
        <p:txBody>
          <a:bodyPr>
            <a:normAutofit/>
          </a:bodyPr>
          <a:lstStyle/>
          <a:p>
            <a:r>
              <a:rPr lang="en-US" sz="2800" dirty="0">
                <a:solidFill>
                  <a:schemeClr val="accent1"/>
                </a:solidFill>
              </a:rPr>
              <a:t>1. </a:t>
            </a:r>
            <a:r>
              <a:rPr lang="en-US" sz="2800" dirty="0"/>
              <a:t>Modular brain networks</a:t>
            </a:r>
          </a:p>
          <a:p>
            <a:r>
              <a:rPr lang="en-US" sz="2800" dirty="0">
                <a:solidFill>
                  <a:schemeClr val="accent1"/>
                </a:solidFill>
              </a:rPr>
              <a:t>2. </a:t>
            </a:r>
            <a:r>
              <a:rPr lang="en-US" sz="2800" dirty="0"/>
              <a:t>The brain at rest</a:t>
            </a:r>
          </a:p>
          <a:p>
            <a:r>
              <a:rPr lang="en-US" sz="2800" dirty="0">
                <a:solidFill>
                  <a:schemeClr val="accent1"/>
                </a:solidFill>
              </a:rPr>
              <a:t>3. </a:t>
            </a:r>
            <a:r>
              <a:rPr lang="en-US" sz="2800" dirty="0"/>
              <a:t>The brain during reading</a:t>
            </a:r>
          </a:p>
          <a:p>
            <a:r>
              <a:rPr lang="en-US" sz="2800" b="1" dirty="0">
                <a:solidFill>
                  <a:schemeClr val="accent1"/>
                </a:solidFill>
              </a:rPr>
              <a:t>4. </a:t>
            </a:r>
            <a:r>
              <a:rPr lang="en-US" sz="2800" b="1" dirty="0"/>
              <a:t>The brain during many tasks</a:t>
            </a:r>
          </a:p>
          <a:p>
            <a:r>
              <a:rPr lang="en-US" sz="2800" dirty="0">
                <a:solidFill>
                  <a:schemeClr val="accent1"/>
                </a:solidFill>
              </a:rPr>
              <a:t>5. </a:t>
            </a:r>
            <a:r>
              <a:rPr lang="en-US" sz="2800" dirty="0"/>
              <a:t>Takeaways</a:t>
            </a:r>
          </a:p>
        </p:txBody>
      </p:sp>
      <p:graphicFrame>
        <p:nvGraphicFramePr>
          <p:cNvPr id="4" name="Diagram 3">
            <a:extLst>
              <a:ext uri="{FF2B5EF4-FFF2-40B4-BE49-F238E27FC236}">
                <a16:creationId xmlns:a16="http://schemas.microsoft.com/office/drawing/2014/main" id="{8ADECCEC-CEEE-4DF2-9E8A-9D3C98820F53}"/>
              </a:ext>
            </a:extLst>
          </p:cNvPr>
          <p:cNvGraphicFramePr/>
          <p:nvPr>
            <p:extLst/>
          </p:nvPr>
        </p:nvGraphicFramePr>
        <p:xfrm>
          <a:off x="6054701" y="2024025"/>
          <a:ext cx="5100979"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F53DD2DF-DFA2-46A4-B8F6-B110B7A7D008}"/>
              </a:ext>
            </a:extLst>
          </p:cNvPr>
          <p:cNvGrpSpPr/>
          <p:nvPr/>
        </p:nvGrpSpPr>
        <p:grpSpPr>
          <a:xfrm>
            <a:off x="7791187" y="4483531"/>
            <a:ext cx="1569012" cy="231013"/>
            <a:chOff x="1321816" y="857821"/>
            <a:chExt cx="690797" cy="231013"/>
          </a:xfrm>
        </p:grpSpPr>
        <p:sp>
          <p:nvSpPr>
            <p:cNvPr id="6" name="Arrow: Left-Right 5">
              <a:extLst>
                <a:ext uri="{FF2B5EF4-FFF2-40B4-BE49-F238E27FC236}">
                  <a16:creationId xmlns:a16="http://schemas.microsoft.com/office/drawing/2014/main" id="{B77A00F8-E56A-4217-B057-963B37E98D24}"/>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Arrow: Left-Right 4">
              <a:extLst>
                <a:ext uri="{FF2B5EF4-FFF2-40B4-BE49-F238E27FC236}">
                  <a16:creationId xmlns:a16="http://schemas.microsoft.com/office/drawing/2014/main" id="{9F5450C4-99B4-4A8E-AF18-8C3F2D7C7D77}"/>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grpSp>
        <p:nvGrpSpPr>
          <p:cNvPr id="8" name="Group 7">
            <a:extLst>
              <a:ext uri="{FF2B5EF4-FFF2-40B4-BE49-F238E27FC236}">
                <a16:creationId xmlns:a16="http://schemas.microsoft.com/office/drawing/2014/main" id="{201C2049-3814-4BF7-B8FF-3D288A2CFF94}"/>
              </a:ext>
            </a:extLst>
          </p:cNvPr>
          <p:cNvGrpSpPr/>
          <p:nvPr/>
        </p:nvGrpSpPr>
        <p:grpSpPr>
          <a:xfrm rot="4500000">
            <a:off x="7829708" y="4498846"/>
            <a:ext cx="1569012" cy="231013"/>
            <a:chOff x="1321816" y="857821"/>
            <a:chExt cx="690797" cy="231013"/>
          </a:xfrm>
        </p:grpSpPr>
        <p:sp>
          <p:nvSpPr>
            <p:cNvPr id="9" name="Arrow: Left-Right 8">
              <a:extLst>
                <a:ext uri="{FF2B5EF4-FFF2-40B4-BE49-F238E27FC236}">
                  <a16:creationId xmlns:a16="http://schemas.microsoft.com/office/drawing/2014/main" id="{F086C88B-7864-4BC7-9273-DF2EDCD78DCC}"/>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Arrow: Left-Right 4">
              <a:extLst>
                <a:ext uri="{FF2B5EF4-FFF2-40B4-BE49-F238E27FC236}">
                  <a16:creationId xmlns:a16="http://schemas.microsoft.com/office/drawing/2014/main" id="{5A271DB1-F51E-4917-814C-1BF7EFEF0360}"/>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grpSp>
        <p:nvGrpSpPr>
          <p:cNvPr id="11" name="Group 10">
            <a:extLst>
              <a:ext uri="{FF2B5EF4-FFF2-40B4-BE49-F238E27FC236}">
                <a16:creationId xmlns:a16="http://schemas.microsoft.com/office/drawing/2014/main" id="{D865B9C8-7F98-488F-B78B-2539095004E7}"/>
              </a:ext>
            </a:extLst>
          </p:cNvPr>
          <p:cNvGrpSpPr/>
          <p:nvPr/>
        </p:nvGrpSpPr>
        <p:grpSpPr>
          <a:xfrm rot="2114556">
            <a:off x="7777669" y="3582211"/>
            <a:ext cx="1569012" cy="231013"/>
            <a:chOff x="1321816" y="857821"/>
            <a:chExt cx="690797" cy="231013"/>
          </a:xfrm>
        </p:grpSpPr>
        <p:sp>
          <p:nvSpPr>
            <p:cNvPr id="12" name="Arrow: Left-Right 11">
              <a:extLst>
                <a:ext uri="{FF2B5EF4-FFF2-40B4-BE49-F238E27FC236}">
                  <a16:creationId xmlns:a16="http://schemas.microsoft.com/office/drawing/2014/main" id="{FB22A99A-3568-431E-9DCB-6CA877958BA1}"/>
                </a:ext>
              </a:extLst>
            </p:cNvPr>
            <p:cNvSpPr/>
            <p:nvPr/>
          </p:nvSpPr>
          <p:spPr>
            <a:xfrm rot="19440000">
              <a:off x="1321816" y="857821"/>
              <a:ext cx="690797" cy="231013"/>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Left-Right 4">
              <a:extLst>
                <a:ext uri="{FF2B5EF4-FFF2-40B4-BE49-F238E27FC236}">
                  <a16:creationId xmlns:a16="http://schemas.microsoft.com/office/drawing/2014/main" id="{D5067458-F9DD-45C9-BA8C-2BAA9D62DE44}"/>
                </a:ext>
              </a:extLst>
            </p:cNvPr>
            <p:cNvSpPr txBox="1"/>
            <p:nvPr/>
          </p:nvSpPr>
          <p:spPr>
            <a:xfrm rot="19440000">
              <a:off x="1391120" y="904024"/>
              <a:ext cx="552189" cy="138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p:txBody>
        </p:sp>
      </p:grpSp>
      <p:sp>
        <p:nvSpPr>
          <p:cNvPr id="14" name="Rectangle 13">
            <a:extLst>
              <a:ext uri="{FF2B5EF4-FFF2-40B4-BE49-F238E27FC236}">
                <a16:creationId xmlns:a16="http://schemas.microsoft.com/office/drawing/2014/main" id="{BD0D6844-13F7-4123-B5FB-F79CD9ADD553}"/>
              </a:ext>
            </a:extLst>
          </p:cNvPr>
          <p:cNvSpPr/>
          <p:nvPr/>
        </p:nvSpPr>
        <p:spPr>
          <a:xfrm>
            <a:off x="6002948" y="1883304"/>
            <a:ext cx="5163241" cy="4350500"/>
          </a:xfrm>
          <a:prstGeom prst="rect">
            <a:avLst/>
          </a:prstGeom>
          <a:noFill/>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94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Variable but similar?</a:t>
            </a:r>
          </a:p>
        </p:txBody>
      </p:sp>
      <p:sp>
        <p:nvSpPr>
          <p:cNvPr id="3" name="Content Placeholder 2">
            <a:extLst>
              <a:ext uri="{FF2B5EF4-FFF2-40B4-BE49-F238E27FC236}">
                <a16:creationId xmlns:a16="http://schemas.microsoft.com/office/drawing/2014/main" id="{8C80DD1A-9F59-4357-8FB3-B1D7ED5FEE97}"/>
              </a:ext>
            </a:extLst>
          </p:cNvPr>
          <p:cNvSpPr>
            <a:spLocks noGrp="1"/>
          </p:cNvSpPr>
          <p:nvPr>
            <p:ph idx="1"/>
          </p:nvPr>
        </p:nvSpPr>
        <p:spPr>
          <a:xfrm>
            <a:off x="1097280" y="1845734"/>
            <a:ext cx="4346590" cy="4023360"/>
          </a:xfrm>
        </p:spPr>
        <p:txBody>
          <a:bodyPr>
            <a:normAutofit/>
          </a:bodyPr>
          <a:lstStyle/>
          <a:p>
            <a:r>
              <a:rPr lang="en-US" sz="2800" dirty="0"/>
              <a:t>We found significant differences between reading-evoked and resting-state network architecture. </a:t>
            </a:r>
          </a:p>
          <a:p>
            <a:r>
              <a:rPr lang="en-US" sz="2800" dirty="0"/>
              <a:t>But both are modular, and higher modularity is related to reading skill.</a:t>
            </a:r>
          </a:p>
        </p:txBody>
      </p:sp>
      <p:pic>
        <p:nvPicPr>
          <p:cNvPr id="15" name="Picture 14">
            <a:extLst>
              <a:ext uri="{FF2B5EF4-FFF2-40B4-BE49-F238E27FC236}">
                <a16:creationId xmlns:a16="http://schemas.microsoft.com/office/drawing/2014/main" id="{9AED6FEA-230A-4A5F-8CD1-38E1469DBA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flipH="1">
            <a:off x="5999951" y="1818981"/>
            <a:ext cx="6025724" cy="2960968"/>
          </a:xfrm>
          <a:prstGeom prst="rect">
            <a:avLst/>
          </a:prstGeom>
        </p:spPr>
      </p:pic>
      <p:sp>
        <p:nvSpPr>
          <p:cNvPr id="16" name="Arrow: Left-Right 15">
            <a:extLst>
              <a:ext uri="{FF2B5EF4-FFF2-40B4-BE49-F238E27FC236}">
                <a16:creationId xmlns:a16="http://schemas.microsoft.com/office/drawing/2014/main" id="{8AF425DB-7FB3-435A-929B-945A76D61276}"/>
              </a:ext>
            </a:extLst>
          </p:cNvPr>
          <p:cNvSpPr/>
          <p:nvPr/>
        </p:nvSpPr>
        <p:spPr>
          <a:xfrm rot="16200000" flipH="1">
            <a:off x="8486285" y="3067014"/>
            <a:ext cx="1053057" cy="4273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992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8528-8108-4BFE-9303-0F0A08F07E36}"/>
              </a:ext>
            </a:extLst>
          </p:cNvPr>
          <p:cNvSpPr>
            <a:spLocks noGrp="1"/>
          </p:cNvSpPr>
          <p:nvPr>
            <p:ph type="title"/>
          </p:nvPr>
        </p:nvSpPr>
        <p:spPr/>
        <p:txBody>
          <a:bodyPr/>
          <a:lstStyle/>
          <a:p>
            <a:r>
              <a:rPr lang="en-US" dirty="0"/>
              <a:t>Connector Hubs and </a:t>
            </a:r>
            <a:br>
              <a:rPr lang="en-US" dirty="0"/>
            </a:br>
            <a:r>
              <a:rPr lang="en-US" dirty="0"/>
              <a:t>The </a:t>
            </a:r>
            <a:r>
              <a:rPr lang="en-US" dirty="0" err="1"/>
              <a:t>Fronto</a:t>
            </a:r>
            <a:r>
              <a:rPr lang="en-US" dirty="0"/>
              <a:t>-Parietal Network</a:t>
            </a:r>
          </a:p>
        </p:txBody>
      </p:sp>
      <p:sp>
        <p:nvSpPr>
          <p:cNvPr id="3" name="Content Placeholder 2">
            <a:extLst>
              <a:ext uri="{FF2B5EF4-FFF2-40B4-BE49-F238E27FC236}">
                <a16:creationId xmlns:a16="http://schemas.microsoft.com/office/drawing/2014/main" id="{11FE6E7E-03F2-44D8-A3CF-86FA72DDBF9A}"/>
              </a:ext>
            </a:extLst>
          </p:cNvPr>
          <p:cNvSpPr>
            <a:spLocks noGrp="1"/>
          </p:cNvSpPr>
          <p:nvPr>
            <p:ph idx="1"/>
          </p:nvPr>
        </p:nvSpPr>
        <p:spPr>
          <a:xfrm>
            <a:off x="1097280" y="1845734"/>
            <a:ext cx="4166698" cy="4023360"/>
          </a:xfrm>
        </p:spPr>
        <p:txBody>
          <a:bodyPr>
            <a:normAutofit/>
          </a:bodyPr>
          <a:lstStyle/>
          <a:p>
            <a:r>
              <a:rPr lang="en-US" sz="2400" b="1" dirty="0"/>
              <a:t>Connector hubs </a:t>
            </a:r>
            <a:r>
              <a:rPr lang="en-US" sz="2400" dirty="0"/>
              <a:t>are likely critical to keeping a similar structure across many tasks. </a:t>
            </a:r>
          </a:p>
          <a:p>
            <a:r>
              <a:rPr lang="en-US" sz="2400" dirty="0"/>
              <a:t>The </a:t>
            </a:r>
            <a:r>
              <a:rPr lang="en-US" sz="2400" b="1" dirty="0" err="1"/>
              <a:t>fronto</a:t>
            </a:r>
            <a:r>
              <a:rPr lang="en-US" sz="2400" b="1" dirty="0"/>
              <a:t>-parietal network </a:t>
            </a:r>
            <a:r>
              <a:rPr lang="en-US" sz="2400" dirty="0"/>
              <a:t>appears to contain many of these connector hubs.</a:t>
            </a:r>
          </a:p>
          <a:p>
            <a:r>
              <a:rPr lang="en-US" sz="2400" b="1" dirty="0"/>
              <a:t>Do connectivity patterns within the </a:t>
            </a:r>
            <a:r>
              <a:rPr lang="en-US" sz="2400" b="1" dirty="0" err="1"/>
              <a:t>fronto</a:t>
            </a:r>
            <a:r>
              <a:rPr lang="en-US" sz="2400" b="1" dirty="0"/>
              <a:t>-parietal network play a special role in cognition?</a:t>
            </a:r>
          </a:p>
        </p:txBody>
      </p:sp>
      <p:sp>
        <p:nvSpPr>
          <p:cNvPr id="7" name="Rectangle 6">
            <a:extLst>
              <a:ext uri="{FF2B5EF4-FFF2-40B4-BE49-F238E27FC236}">
                <a16:creationId xmlns:a16="http://schemas.microsoft.com/office/drawing/2014/main" id="{DB3F7EB2-0915-4C30-85A8-0DA6C2620F7F}"/>
              </a:ext>
            </a:extLst>
          </p:cNvPr>
          <p:cNvSpPr/>
          <p:nvPr/>
        </p:nvSpPr>
        <p:spPr>
          <a:xfrm>
            <a:off x="10237993" y="6488668"/>
            <a:ext cx="1835374" cy="369332"/>
          </a:xfrm>
          <a:prstGeom prst="rect">
            <a:avLst/>
          </a:prstGeom>
        </p:spPr>
        <p:txBody>
          <a:bodyPr wrap="none">
            <a:spAutoFit/>
          </a:bodyPr>
          <a:lstStyle/>
          <a:p>
            <a:r>
              <a:rPr lang="en-US" dirty="0" err="1">
                <a:solidFill>
                  <a:schemeClr val="bg1"/>
                </a:solidFill>
              </a:rPr>
              <a:t>Koziol</a:t>
            </a:r>
            <a:r>
              <a:rPr lang="en-US" dirty="0">
                <a:solidFill>
                  <a:schemeClr val="bg1"/>
                </a:solidFill>
              </a:rPr>
              <a:t> et al., 2014</a:t>
            </a:r>
          </a:p>
        </p:txBody>
      </p:sp>
      <p:pic>
        <p:nvPicPr>
          <p:cNvPr id="8" name="Picture 7">
            <a:extLst>
              <a:ext uri="{FF2B5EF4-FFF2-40B4-BE49-F238E27FC236}">
                <a16:creationId xmlns:a16="http://schemas.microsoft.com/office/drawing/2014/main" id="{3A8BE1C3-0D9B-4298-9B19-B6ADB040CA77}"/>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6301" b="95325" l="9515" r="97761">
                        <a14:foregroundMark x1="61007" y1="17276" x2="53731" y2="6707"/>
                        <a14:foregroundMark x1="53731" y1="6707" x2="42537" y2="11382"/>
                        <a14:foregroundMark x1="42537" y1="11382" x2="47761" y2="26016"/>
                        <a14:foregroundMark x1="47761" y1="26016" x2="54851" y2="24187"/>
                        <a14:foregroundMark x1="89366" y1="44715" x2="77612" y2="45935"/>
                        <a14:foregroundMark x1="77612" y1="45935" x2="80224" y2="59553"/>
                        <a14:foregroundMark x1="80224" y1="59553" x2="89179" y2="59959"/>
                        <a14:foregroundMark x1="86754" y1="75000" x2="76493" y2="60976"/>
                        <a14:foregroundMark x1="76493" y1="60976" x2="63993" y2="63211"/>
                        <a14:foregroundMark x1="63993" y1="63211" x2="63246" y2="64837"/>
                        <a14:foregroundMark x1="56157" y1="86992" x2="54291" y2="68902"/>
                        <a14:foregroundMark x1="54291" y1="68902" x2="40858" y2="66870"/>
                        <a14:foregroundMark x1="40858" y1="66870" x2="19776" y2="49390"/>
                        <a14:foregroundMark x1="19776" y1="49390" x2="19590" y2="58537"/>
                        <a14:foregroundMark x1="33582" y1="73780" x2="23694" y2="64837"/>
                        <a14:foregroundMark x1="23694" y1="64837" x2="15112" y2="76626"/>
                        <a14:foregroundMark x1="15112" y1="76626" x2="29851" y2="82317"/>
                        <a14:foregroundMark x1="29851" y1="82317" x2="34142" y2="80894"/>
                        <a14:foregroundMark x1="46269" y1="91463" x2="56716" y2="95528"/>
                        <a14:foregroundMark x1="56716" y1="95528" x2="62313" y2="91870"/>
                        <a14:foregroundMark x1="90672" y1="61992" x2="97761" y2="50203"/>
                        <a14:foregroundMark x1="97761" y1="50203" x2="94963" y2="43089"/>
                      </a14:backgroundRemoval>
                    </a14:imgEffect>
                  </a14:imgLayer>
                </a14:imgProps>
              </a:ext>
              <a:ext uri="{28A0092B-C50C-407E-A947-70E740481C1C}">
                <a14:useLocalDpi xmlns:a14="http://schemas.microsoft.com/office/drawing/2010/main"/>
              </a:ext>
            </a:extLst>
          </a:blip>
          <a:srcRect t="1" b="567"/>
          <a:stretch/>
        </p:blipFill>
        <p:spPr>
          <a:xfrm>
            <a:off x="6430232" y="1737360"/>
            <a:ext cx="4664488" cy="4257287"/>
          </a:xfrm>
          <a:prstGeom prst="rect">
            <a:avLst/>
          </a:prstGeom>
        </p:spPr>
      </p:pic>
      <p:cxnSp>
        <p:nvCxnSpPr>
          <p:cNvPr id="5" name="Straight Arrow Connector 4">
            <a:extLst>
              <a:ext uri="{FF2B5EF4-FFF2-40B4-BE49-F238E27FC236}">
                <a16:creationId xmlns:a16="http://schemas.microsoft.com/office/drawing/2014/main" id="{AE5CCF4D-20AE-446D-A8F3-6F749DC70138}"/>
              </a:ext>
            </a:extLst>
          </p:cNvPr>
          <p:cNvCxnSpPr>
            <a:cxnSpLocks/>
          </p:cNvCxnSpPr>
          <p:nvPr/>
        </p:nvCxnSpPr>
        <p:spPr>
          <a:xfrm>
            <a:off x="4857750" y="3268980"/>
            <a:ext cx="3280410" cy="4914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35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F2C264-C3FF-4FA9-A200-CD87E051F5D3}"/>
              </a:ext>
            </a:extLst>
          </p:cNvPr>
          <p:cNvSpPr>
            <a:spLocks noGrp="1"/>
          </p:cNvSpPr>
          <p:nvPr>
            <p:ph type="title"/>
          </p:nvPr>
        </p:nvSpPr>
        <p:spPr/>
        <p:txBody>
          <a:bodyPr/>
          <a:lstStyle/>
          <a:p>
            <a:r>
              <a:rPr lang="en-US" dirty="0"/>
              <a:t>Calculating Network Similarity</a:t>
            </a:r>
          </a:p>
        </p:txBody>
      </p:sp>
      <p:sp>
        <p:nvSpPr>
          <p:cNvPr id="6" name="Content Placeholder 5">
            <a:extLst>
              <a:ext uri="{FF2B5EF4-FFF2-40B4-BE49-F238E27FC236}">
                <a16:creationId xmlns:a16="http://schemas.microsoft.com/office/drawing/2014/main" id="{7DF7A98E-E2E2-45E9-AC83-758B0C850BAD}"/>
              </a:ext>
            </a:extLst>
          </p:cNvPr>
          <p:cNvSpPr>
            <a:spLocks noGrp="1"/>
          </p:cNvSpPr>
          <p:nvPr>
            <p:ph sz="half" idx="1"/>
          </p:nvPr>
        </p:nvSpPr>
        <p:spPr>
          <a:xfrm>
            <a:off x="1097280" y="1845734"/>
            <a:ext cx="4937760" cy="1780335"/>
          </a:xfrm>
        </p:spPr>
        <p:txBody>
          <a:bodyPr>
            <a:normAutofit/>
          </a:bodyPr>
          <a:lstStyle/>
          <a:p>
            <a:r>
              <a:rPr lang="en-US" sz="2400" dirty="0"/>
              <a:t>We have been using </a:t>
            </a:r>
            <a:r>
              <a:rPr lang="en-US" sz="2400" b="1" dirty="0"/>
              <a:t>modularity</a:t>
            </a:r>
            <a:r>
              <a:rPr lang="en-US" sz="2400" dirty="0"/>
              <a:t>, which uses a </a:t>
            </a:r>
            <a:r>
              <a:rPr lang="en-US" sz="2400" i="1" dirty="0"/>
              <a:t>reference partition</a:t>
            </a:r>
            <a:r>
              <a:rPr lang="en-US" sz="2400" dirty="0"/>
              <a:t>.</a:t>
            </a:r>
          </a:p>
          <a:p>
            <a:r>
              <a:rPr lang="en-US" sz="2400" dirty="0"/>
              <a:t>Maybe some subjects or task-states have more “unique” groupings? </a:t>
            </a:r>
          </a:p>
        </p:txBody>
      </p:sp>
      <p:sp>
        <p:nvSpPr>
          <p:cNvPr id="7" name="Content Placeholder 6">
            <a:extLst>
              <a:ext uri="{FF2B5EF4-FFF2-40B4-BE49-F238E27FC236}">
                <a16:creationId xmlns:a16="http://schemas.microsoft.com/office/drawing/2014/main" id="{F630FAB0-C5E5-4382-805A-C5582DC194B9}"/>
              </a:ext>
            </a:extLst>
          </p:cNvPr>
          <p:cNvSpPr>
            <a:spLocks noGrp="1"/>
          </p:cNvSpPr>
          <p:nvPr>
            <p:ph sz="half" idx="2"/>
          </p:nvPr>
        </p:nvSpPr>
        <p:spPr>
          <a:xfrm>
            <a:off x="6217920" y="1845735"/>
            <a:ext cx="4937760" cy="1583265"/>
          </a:xfrm>
        </p:spPr>
        <p:txBody>
          <a:bodyPr>
            <a:normAutofit/>
          </a:bodyPr>
          <a:lstStyle/>
          <a:p>
            <a:r>
              <a:rPr lang="en-US" sz="2400" dirty="0"/>
              <a:t>Other metrics, such as the </a:t>
            </a:r>
            <a:r>
              <a:rPr lang="en-US" sz="2400" i="1" dirty="0"/>
              <a:t>Intersection of the Union, </a:t>
            </a:r>
            <a:r>
              <a:rPr lang="en-US" sz="2400" dirty="0"/>
              <a:t>provide a less biased way of evaluating similarity.</a:t>
            </a:r>
            <a:endParaRPr lang="en-US" sz="2400" i="1" dirty="0"/>
          </a:p>
        </p:txBody>
      </p:sp>
      <p:graphicFrame>
        <p:nvGraphicFramePr>
          <p:cNvPr id="21" name="Diagram 20">
            <a:extLst>
              <a:ext uri="{FF2B5EF4-FFF2-40B4-BE49-F238E27FC236}">
                <a16:creationId xmlns:a16="http://schemas.microsoft.com/office/drawing/2014/main" id="{B8C78A30-5D37-42F4-B147-23C5C3C08485}"/>
              </a:ext>
            </a:extLst>
          </p:cNvPr>
          <p:cNvGraphicFramePr/>
          <p:nvPr>
            <p:extLst>
              <p:ext uri="{D42A27DB-BD31-4B8C-83A1-F6EECF244321}">
                <p14:modId xmlns:p14="http://schemas.microsoft.com/office/powerpoint/2010/main" val="1297874871"/>
              </p:ext>
            </p:extLst>
          </p:nvPr>
        </p:nvGraphicFramePr>
        <p:xfrm>
          <a:off x="1394414" y="2993909"/>
          <a:ext cx="4089266" cy="386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3" name="Diagram 22">
            <a:extLst>
              <a:ext uri="{FF2B5EF4-FFF2-40B4-BE49-F238E27FC236}">
                <a16:creationId xmlns:a16="http://schemas.microsoft.com/office/drawing/2014/main" id="{BC1992F6-C5B5-4353-BB51-03381B8D744E}"/>
              </a:ext>
            </a:extLst>
          </p:cNvPr>
          <p:cNvGraphicFramePr/>
          <p:nvPr>
            <p:extLst>
              <p:ext uri="{D42A27DB-BD31-4B8C-83A1-F6EECF244321}">
                <p14:modId xmlns:p14="http://schemas.microsoft.com/office/powerpoint/2010/main" val="3782206824"/>
              </p:ext>
            </p:extLst>
          </p:nvPr>
        </p:nvGraphicFramePr>
        <p:xfrm>
          <a:off x="6570981" y="3429000"/>
          <a:ext cx="4089266" cy="26091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60174E4D-6CE5-4220-A566-9483B9A03955}"/>
              </a:ext>
            </a:extLst>
          </p:cNvPr>
          <p:cNvSpPr txBox="1"/>
          <p:nvPr/>
        </p:nvSpPr>
        <p:spPr>
          <a:xfrm>
            <a:off x="4041222" y="3899338"/>
            <a:ext cx="1126783" cy="646331"/>
          </a:xfrm>
          <a:prstGeom prst="rect">
            <a:avLst/>
          </a:prstGeom>
          <a:noFill/>
        </p:spPr>
        <p:txBody>
          <a:bodyPr wrap="none" rtlCol="0">
            <a:spAutoFit/>
          </a:bodyPr>
          <a:lstStyle/>
          <a:p>
            <a:pPr algn="ctr"/>
            <a:r>
              <a:rPr lang="en-US" dirty="0"/>
              <a:t>Reference</a:t>
            </a:r>
          </a:p>
          <a:p>
            <a:pPr algn="ctr"/>
            <a:r>
              <a:rPr lang="en-US" dirty="0"/>
              <a:t>Modules</a:t>
            </a:r>
          </a:p>
        </p:txBody>
      </p:sp>
    </p:spTree>
    <p:extLst>
      <p:ext uri="{BB962C8B-B14F-4D97-AF65-F5344CB8AC3E}">
        <p14:creationId xmlns:p14="http://schemas.microsoft.com/office/powerpoint/2010/main" val="196767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AE8304-F77E-420C-BE70-61DD6E51BB4B}"/>
              </a:ext>
            </a:extLst>
          </p:cNvPr>
          <p:cNvSpPr>
            <a:spLocks noGrp="1"/>
          </p:cNvSpPr>
          <p:nvPr>
            <p:ph type="title"/>
          </p:nvPr>
        </p:nvSpPr>
        <p:spPr>
          <a:xfrm>
            <a:off x="457200" y="594359"/>
            <a:ext cx="3200400" cy="2758441"/>
          </a:xfrm>
        </p:spPr>
        <p:txBody>
          <a:bodyPr>
            <a:normAutofit/>
          </a:bodyPr>
          <a:lstStyle/>
          <a:p>
            <a:r>
              <a:rPr lang="en-US" sz="4800" dirty="0"/>
              <a:t>Brain</a:t>
            </a:r>
            <a:br>
              <a:rPr lang="en-US" sz="4800" dirty="0"/>
            </a:br>
            <a:r>
              <a:rPr lang="en-US" sz="4800" dirty="0"/>
              <a:t>Organization </a:t>
            </a:r>
            <a:br>
              <a:rPr lang="en-US" sz="4800" dirty="0"/>
            </a:br>
            <a:r>
              <a:rPr lang="en-US" sz="4800" dirty="0"/>
              <a:t>Supports</a:t>
            </a:r>
            <a:br>
              <a:rPr lang="en-US" sz="4800" dirty="0"/>
            </a:br>
            <a:r>
              <a:rPr lang="en-US" sz="4800" dirty="0"/>
              <a:t>Function</a:t>
            </a:r>
          </a:p>
        </p:txBody>
      </p:sp>
      <p:pic>
        <p:nvPicPr>
          <p:cNvPr id="5" name="Content Placeholder 4">
            <a:extLst>
              <a:ext uri="{FF2B5EF4-FFF2-40B4-BE49-F238E27FC236}">
                <a16:creationId xmlns:a16="http://schemas.microsoft.com/office/drawing/2014/main" id="{6AF7423B-A2C2-4806-A099-FF190BBF217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475889" y="15502"/>
            <a:ext cx="5643363" cy="6853274"/>
          </a:xfrm>
        </p:spPr>
      </p:pic>
      <p:sp>
        <p:nvSpPr>
          <p:cNvPr id="9" name="TextBox 8">
            <a:extLst>
              <a:ext uri="{FF2B5EF4-FFF2-40B4-BE49-F238E27FC236}">
                <a16:creationId xmlns:a16="http://schemas.microsoft.com/office/drawing/2014/main" id="{A91FA2E8-EA6F-4F28-BA5C-F9C2B91849D0}"/>
              </a:ext>
            </a:extLst>
          </p:cNvPr>
          <p:cNvSpPr txBox="1"/>
          <p:nvPr/>
        </p:nvSpPr>
        <p:spPr>
          <a:xfrm>
            <a:off x="10512630" y="6560999"/>
            <a:ext cx="1679370" cy="307777"/>
          </a:xfrm>
          <a:prstGeom prst="rect">
            <a:avLst/>
          </a:prstGeom>
          <a:noFill/>
        </p:spPr>
        <p:txBody>
          <a:bodyPr wrap="none" rtlCol="0">
            <a:spAutoFit/>
          </a:bodyPr>
          <a:lstStyle/>
          <a:p>
            <a:r>
              <a:rPr lang="en-US" sz="1400" dirty="0"/>
              <a:t>Petersen et al., 2015</a:t>
            </a:r>
          </a:p>
        </p:txBody>
      </p:sp>
    </p:spTree>
    <p:extLst>
      <p:ext uri="{BB962C8B-B14F-4D97-AF65-F5344CB8AC3E}">
        <p14:creationId xmlns:p14="http://schemas.microsoft.com/office/powerpoint/2010/main" val="2008347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DEF5D-49F8-4B0F-9EFD-2742CC727DD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173957" y="873186"/>
            <a:ext cx="6021867" cy="5984814"/>
          </a:xfrm>
          <a:prstGeom prst="rect">
            <a:avLst/>
          </a:prstGeom>
        </p:spPr>
      </p:pic>
      <p:sp>
        <p:nvSpPr>
          <p:cNvPr id="4" name="Title 3">
            <a:extLst>
              <a:ext uri="{FF2B5EF4-FFF2-40B4-BE49-F238E27FC236}">
                <a16:creationId xmlns:a16="http://schemas.microsoft.com/office/drawing/2014/main" id="{7D68DEFA-CFAE-4184-BB8A-0BD8B76184B1}"/>
              </a:ext>
            </a:extLst>
          </p:cNvPr>
          <p:cNvSpPr>
            <a:spLocks noGrp="1"/>
          </p:cNvSpPr>
          <p:nvPr>
            <p:ph type="title"/>
          </p:nvPr>
        </p:nvSpPr>
        <p:spPr/>
        <p:txBody>
          <a:bodyPr/>
          <a:lstStyle/>
          <a:p>
            <a:r>
              <a:rPr lang="en-US" dirty="0"/>
              <a:t>Calculating the Intersection of the Union</a:t>
            </a:r>
          </a:p>
        </p:txBody>
      </p:sp>
      <p:sp>
        <p:nvSpPr>
          <p:cNvPr id="7" name="Text Placeholder 6">
            <a:extLst>
              <a:ext uri="{FF2B5EF4-FFF2-40B4-BE49-F238E27FC236}">
                <a16:creationId xmlns:a16="http://schemas.microsoft.com/office/drawing/2014/main" id="{8D43F89F-D914-4B4E-88A1-1EE9F1B440FC}"/>
              </a:ext>
            </a:extLst>
          </p:cNvPr>
          <p:cNvSpPr>
            <a:spLocks noGrp="1"/>
          </p:cNvSpPr>
          <p:nvPr>
            <p:ph type="body" sz="half" idx="2"/>
          </p:nvPr>
        </p:nvSpPr>
        <p:spPr/>
        <p:txBody>
          <a:bodyPr>
            <a:normAutofit/>
          </a:bodyPr>
          <a:lstStyle/>
          <a:p>
            <a:r>
              <a:rPr lang="en-US" sz="2400" dirty="0"/>
              <a:t>Divide the number of SHARED connections by the number of connections in EITHER network. </a:t>
            </a:r>
          </a:p>
          <a:p>
            <a:r>
              <a:rPr lang="en-US" sz="2400" dirty="0"/>
              <a:t>Result is between 0 – 1, strongly related to the number of shared connections.</a:t>
            </a:r>
          </a:p>
          <a:p>
            <a:endParaRPr lang="en-US" sz="2000" dirty="0"/>
          </a:p>
          <a:p>
            <a:endParaRPr lang="en-US" sz="2400" dirty="0"/>
          </a:p>
        </p:txBody>
      </p:sp>
      <p:sp>
        <p:nvSpPr>
          <p:cNvPr id="2" name="TextBox 1">
            <a:extLst>
              <a:ext uri="{FF2B5EF4-FFF2-40B4-BE49-F238E27FC236}">
                <a16:creationId xmlns:a16="http://schemas.microsoft.com/office/drawing/2014/main" id="{4017DFC3-DE4B-4009-8C53-6055A4C7A061}"/>
              </a:ext>
            </a:extLst>
          </p:cNvPr>
          <p:cNvSpPr txBox="1"/>
          <p:nvPr/>
        </p:nvSpPr>
        <p:spPr>
          <a:xfrm>
            <a:off x="6096000" y="137600"/>
            <a:ext cx="1354923" cy="830997"/>
          </a:xfrm>
          <a:prstGeom prst="rect">
            <a:avLst/>
          </a:prstGeom>
          <a:noFill/>
        </p:spPr>
        <p:txBody>
          <a:bodyPr wrap="none" rtlCol="0">
            <a:spAutoFit/>
          </a:bodyPr>
          <a:lstStyle/>
          <a:p>
            <a:pPr algn="r"/>
            <a:r>
              <a:rPr lang="en-US" sz="2400" b="1" dirty="0"/>
              <a:t>Subject 1</a:t>
            </a:r>
          </a:p>
          <a:p>
            <a:pPr algn="r"/>
            <a:r>
              <a:rPr lang="en-US" sz="2400" b="1" dirty="0">
                <a:solidFill>
                  <a:schemeClr val="accent1"/>
                </a:solidFill>
              </a:rPr>
              <a:t>Listening</a:t>
            </a:r>
          </a:p>
        </p:txBody>
      </p:sp>
      <p:sp>
        <p:nvSpPr>
          <p:cNvPr id="8" name="TextBox 7">
            <a:extLst>
              <a:ext uri="{FF2B5EF4-FFF2-40B4-BE49-F238E27FC236}">
                <a16:creationId xmlns:a16="http://schemas.microsoft.com/office/drawing/2014/main" id="{01EC289B-E516-48E2-894C-CBC975DC7581}"/>
              </a:ext>
            </a:extLst>
          </p:cNvPr>
          <p:cNvSpPr txBox="1"/>
          <p:nvPr/>
        </p:nvSpPr>
        <p:spPr>
          <a:xfrm>
            <a:off x="8534463" y="137599"/>
            <a:ext cx="1354859" cy="830997"/>
          </a:xfrm>
          <a:prstGeom prst="rect">
            <a:avLst/>
          </a:prstGeom>
          <a:noFill/>
        </p:spPr>
        <p:txBody>
          <a:bodyPr wrap="none" rtlCol="0">
            <a:spAutoFit/>
          </a:bodyPr>
          <a:lstStyle/>
          <a:p>
            <a:pPr algn="ctr"/>
            <a:r>
              <a:rPr lang="en-US" sz="2400" b="1" dirty="0"/>
              <a:t>Subject 1</a:t>
            </a:r>
          </a:p>
          <a:p>
            <a:pPr algn="ctr"/>
            <a:r>
              <a:rPr lang="en-US" sz="2400" b="1" dirty="0">
                <a:solidFill>
                  <a:schemeClr val="accent5"/>
                </a:solidFill>
              </a:rPr>
              <a:t>Reading</a:t>
            </a:r>
          </a:p>
        </p:txBody>
      </p:sp>
    </p:spTree>
    <p:extLst>
      <p:ext uri="{BB962C8B-B14F-4D97-AF65-F5344CB8AC3E}">
        <p14:creationId xmlns:p14="http://schemas.microsoft.com/office/powerpoint/2010/main" val="913936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27E00-CB8E-4C87-A8A5-7899A47C1929}"/>
              </a:ext>
            </a:extLst>
          </p:cNvPr>
          <p:cNvSpPr>
            <a:spLocks noGrp="1"/>
          </p:cNvSpPr>
          <p:nvPr>
            <p:ph type="title"/>
          </p:nvPr>
        </p:nvSpPr>
        <p:spPr/>
        <p:txBody>
          <a:bodyPr/>
          <a:lstStyle/>
          <a:p>
            <a:r>
              <a:rPr lang="en-US" dirty="0"/>
              <a:t>Tasks show a high degree of similarity</a:t>
            </a:r>
          </a:p>
        </p:txBody>
      </p:sp>
      <p:sp>
        <p:nvSpPr>
          <p:cNvPr id="8" name="TextBox 7">
            <a:extLst>
              <a:ext uri="{FF2B5EF4-FFF2-40B4-BE49-F238E27FC236}">
                <a16:creationId xmlns:a16="http://schemas.microsoft.com/office/drawing/2014/main" id="{04298253-093C-4E34-A4DE-F41546045DE8}"/>
              </a:ext>
            </a:extLst>
          </p:cNvPr>
          <p:cNvSpPr txBox="1"/>
          <p:nvPr/>
        </p:nvSpPr>
        <p:spPr>
          <a:xfrm>
            <a:off x="9244179" y="1845734"/>
            <a:ext cx="892281" cy="646331"/>
          </a:xfrm>
          <a:prstGeom prst="rect">
            <a:avLst/>
          </a:prstGeom>
          <a:noFill/>
        </p:spPr>
        <p:txBody>
          <a:bodyPr wrap="square" rtlCol="0">
            <a:spAutoFit/>
          </a:bodyPr>
          <a:lstStyle/>
          <a:p>
            <a:pPr algn="ctr"/>
            <a:r>
              <a:rPr lang="en-US" dirty="0"/>
              <a:t>Mean</a:t>
            </a:r>
          </a:p>
          <a:p>
            <a:pPr algn="ctr"/>
            <a:r>
              <a:rPr lang="en-US" dirty="0"/>
              <a:t>IOU</a:t>
            </a:r>
          </a:p>
        </p:txBody>
      </p:sp>
      <p:sp>
        <p:nvSpPr>
          <p:cNvPr id="12" name="Content Placeholder 11">
            <a:extLst>
              <a:ext uri="{FF2B5EF4-FFF2-40B4-BE49-F238E27FC236}">
                <a16:creationId xmlns:a16="http://schemas.microsoft.com/office/drawing/2014/main" id="{197334A5-A229-45FB-A003-A56D00076389}"/>
              </a:ext>
            </a:extLst>
          </p:cNvPr>
          <p:cNvSpPr>
            <a:spLocks noGrp="1"/>
          </p:cNvSpPr>
          <p:nvPr>
            <p:ph sz="half" idx="1"/>
          </p:nvPr>
        </p:nvSpPr>
        <p:spPr>
          <a:xfrm>
            <a:off x="1375316" y="1845734"/>
            <a:ext cx="3821152" cy="4023359"/>
          </a:xfrm>
        </p:spPr>
        <p:txBody>
          <a:bodyPr>
            <a:normAutofit/>
          </a:bodyPr>
          <a:lstStyle/>
          <a:p>
            <a:r>
              <a:rPr lang="en-US" sz="2400" dirty="0"/>
              <a:t>Overall, task-evoked networks had IOUs between 0.15 to 0.30 with each other. </a:t>
            </a:r>
          </a:p>
          <a:p>
            <a:r>
              <a:rPr lang="en-US" sz="2400" dirty="0"/>
              <a:t>The visual – to – listening relationships had the least similarity…</a:t>
            </a:r>
          </a:p>
          <a:p>
            <a:r>
              <a:rPr lang="en-US" sz="2400" dirty="0"/>
              <a:t>But even there, about ¼ of the connections were shared.</a:t>
            </a:r>
          </a:p>
        </p:txBody>
      </p:sp>
      <p:pic>
        <p:nvPicPr>
          <p:cNvPr id="13" name="Content Placeholder 6">
            <a:extLst>
              <a:ext uri="{FF2B5EF4-FFF2-40B4-BE49-F238E27FC236}">
                <a16:creationId xmlns:a16="http://schemas.microsoft.com/office/drawing/2014/main" id="{5D22766E-E3C8-45D2-B259-E9570EFA1B18}"/>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5374889" y="2304879"/>
            <a:ext cx="4916912" cy="4043718"/>
          </a:xfrm>
        </p:spPr>
      </p:pic>
    </p:spTree>
    <p:extLst>
      <p:ext uri="{BB962C8B-B14F-4D97-AF65-F5344CB8AC3E}">
        <p14:creationId xmlns:p14="http://schemas.microsoft.com/office/powerpoint/2010/main" val="1358244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9A50EB-0096-4581-B78A-0CA35384B5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76996" y="266695"/>
            <a:ext cx="5650365" cy="6591305"/>
          </a:xfrm>
          <a:prstGeom prst="rect">
            <a:avLst/>
          </a:prstGeom>
        </p:spPr>
      </p:pic>
      <p:sp>
        <p:nvSpPr>
          <p:cNvPr id="2" name="Title 1">
            <a:extLst>
              <a:ext uri="{FF2B5EF4-FFF2-40B4-BE49-F238E27FC236}">
                <a16:creationId xmlns:a16="http://schemas.microsoft.com/office/drawing/2014/main" id="{1348D56E-F67B-4462-9445-835C69596790}"/>
              </a:ext>
            </a:extLst>
          </p:cNvPr>
          <p:cNvSpPr>
            <a:spLocks noGrp="1"/>
          </p:cNvSpPr>
          <p:nvPr>
            <p:ph type="title"/>
          </p:nvPr>
        </p:nvSpPr>
        <p:spPr/>
        <p:txBody>
          <a:bodyPr/>
          <a:lstStyle/>
          <a:p>
            <a:r>
              <a:rPr lang="en-US" dirty="0"/>
              <a:t>Calculating Within-Subject</a:t>
            </a:r>
            <a:br>
              <a:rPr lang="en-US" dirty="0"/>
            </a:br>
            <a:r>
              <a:rPr lang="en-US" dirty="0"/>
              <a:t>Network Variability</a:t>
            </a:r>
          </a:p>
        </p:txBody>
      </p:sp>
      <p:sp>
        <p:nvSpPr>
          <p:cNvPr id="4" name="Text Placeholder 3">
            <a:extLst>
              <a:ext uri="{FF2B5EF4-FFF2-40B4-BE49-F238E27FC236}">
                <a16:creationId xmlns:a16="http://schemas.microsoft.com/office/drawing/2014/main" id="{BAA298F4-E1E2-42F5-BB5E-75D2312C29FE}"/>
              </a:ext>
            </a:extLst>
          </p:cNvPr>
          <p:cNvSpPr>
            <a:spLocks noGrp="1"/>
          </p:cNvSpPr>
          <p:nvPr>
            <p:ph type="body" sz="half" idx="2"/>
          </p:nvPr>
        </p:nvSpPr>
        <p:spPr/>
        <p:txBody>
          <a:bodyPr>
            <a:normAutofit lnSpcReduction="10000"/>
          </a:bodyPr>
          <a:lstStyle/>
          <a:p>
            <a:r>
              <a:rPr lang="en-US" sz="2400" dirty="0"/>
              <a:t>For each subject…</a:t>
            </a:r>
          </a:p>
          <a:p>
            <a:pPr marL="457200" indent="-457200">
              <a:buAutoNum type="arabicPeriod"/>
            </a:pPr>
            <a:r>
              <a:rPr lang="en-US" sz="2400" dirty="0"/>
              <a:t>Select nodes</a:t>
            </a:r>
          </a:p>
          <a:p>
            <a:pPr marL="457200" indent="-457200">
              <a:buAutoNum type="arabicPeriod"/>
            </a:pPr>
            <a:r>
              <a:rPr lang="en-US" sz="2400" dirty="0"/>
              <a:t>Calculate IOU between each pair of conditions.</a:t>
            </a:r>
          </a:p>
          <a:p>
            <a:pPr marL="457200" indent="-457200">
              <a:buAutoNum type="arabicPeriod"/>
            </a:pPr>
            <a:r>
              <a:rPr lang="en-US" sz="2400" dirty="0"/>
              <a:t>Get mean similarity</a:t>
            </a:r>
          </a:p>
          <a:p>
            <a:pPr marL="457200" indent="-457200">
              <a:buAutoNum type="arabicPeriod"/>
            </a:pPr>
            <a:r>
              <a:rPr lang="en-US" sz="2400" dirty="0"/>
              <a:t>Compare across subjects</a:t>
            </a:r>
          </a:p>
          <a:p>
            <a:endParaRPr lang="en-US" sz="2000" dirty="0"/>
          </a:p>
          <a:p>
            <a:endParaRPr lang="en-US" sz="2400" dirty="0"/>
          </a:p>
          <a:p>
            <a:endParaRPr lang="en-US" sz="2000" dirty="0"/>
          </a:p>
        </p:txBody>
      </p:sp>
      <p:sp>
        <p:nvSpPr>
          <p:cNvPr id="3" name="Rectangle 2">
            <a:extLst>
              <a:ext uri="{FF2B5EF4-FFF2-40B4-BE49-F238E27FC236}">
                <a16:creationId xmlns:a16="http://schemas.microsoft.com/office/drawing/2014/main" id="{B8F42C99-2875-4FCF-90C4-178BC82C8481}"/>
              </a:ext>
            </a:extLst>
          </p:cNvPr>
          <p:cNvSpPr/>
          <p:nvPr/>
        </p:nvSpPr>
        <p:spPr>
          <a:xfrm>
            <a:off x="5376996" y="3657600"/>
            <a:ext cx="3355524" cy="308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6">
            <a:extLst>
              <a:ext uri="{FF2B5EF4-FFF2-40B4-BE49-F238E27FC236}">
                <a16:creationId xmlns:a16="http://schemas.microsoft.com/office/drawing/2014/main" id="{B1DAEF93-DDFB-4966-880D-F020FFAAF48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01778" y="3657600"/>
            <a:ext cx="3200400" cy="3089174"/>
          </a:xfrm>
          <a:prstGeom prst="rect">
            <a:avLst/>
          </a:prstGeom>
        </p:spPr>
      </p:pic>
    </p:spTree>
    <p:extLst>
      <p:ext uri="{BB962C8B-B14F-4D97-AF65-F5344CB8AC3E}">
        <p14:creationId xmlns:p14="http://schemas.microsoft.com/office/powerpoint/2010/main" val="2312239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2714-AE59-4E1C-8764-7C8C86C14894}"/>
              </a:ext>
            </a:extLst>
          </p:cNvPr>
          <p:cNvSpPr>
            <a:spLocks noGrp="1"/>
          </p:cNvSpPr>
          <p:nvPr>
            <p:ph type="title"/>
          </p:nvPr>
        </p:nvSpPr>
        <p:spPr/>
        <p:txBody>
          <a:bodyPr>
            <a:normAutofit fontScale="90000"/>
          </a:bodyPr>
          <a:lstStyle/>
          <a:p>
            <a:r>
              <a:rPr lang="en-US" dirty="0"/>
              <a:t>Subjects with less variability had higher modularity at rest.</a:t>
            </a:r>
          </a:p>
        </p:txBody>
      </p:sp>
      <p:sp>
        <p:nvSpPr>
          <p:cNvPr id="4" name="Text Placeholder 3">
            <a:extLst>
              <a:ext uri="{FF2B5EF4-FFF2-40B4-BE49-F238E27FC236}">
                <a16:creationId xmlns:a16="http://schemas.microsoft.com/office/drawing/2014/main" id="{C8DAC77C-C13C-4C64-AA34-C43A1601AD26}"/>
              </a:ext>
            </a:extLst>
          </p:cNvPr>
          <p:cNvSpPr>
            <a:spLocks noGrp="1"/>
          </p:cNvSpPr>
          <p:nvPr>
            <p:ph type="body" sz="half" idx="2"/>
          </p:nvPr>
        </p:nvSpPr>
        <p:spPr/>
        <p:txBody>
          <a:bodyPr>
            <a:normAutofit/>
          </a:bodyPr>
          <a:lstStyle/>
          <a:p>
            <a:r>
              <a:rPr lang="en-US" sz="2400" dirty="0"/>
              <a:t>Across the whole network, average similarity across tasks was 0.364. </a:t>
            </a:r>
          </a:p>
          <a:p>
            <a:r>
              <a:rPr lang="en-US" sz="2400" dirty="0"/>
              <a:t>More modular brains also tended to show less variability between tasks.</a:t>
            </a:r>
          </a:p>
        </p:txBody>
      </p:sp>
      <p:pic>
        <p:nvPicPr>
          <p:cNvPr id="9" name="Picture 8">
            <a:extLst>
              <a:ext uri="{FF2B5EF4-FFF2-40B4-BE49-F238E27FC236}">
                <a16:creationId xmlns:a16="http://schemas.microsoft.com/office/drawing/2014/main" id="{A809FC1F-6D67-43F6-9BF7-EB765B7191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96748" y="135685"/>
            <a:ext cx="6351258" cy="6262636"/>
          </a:xfrm>
          <a:prstGeom prst="rect">
            <a:avLst/>
          </a:prstGeom>
        </p:spPr>
      </p:pic>
      <p:sp>
        <p:nvSpPr>
          <p:cNvPr id="3" name="TextBox 2">
            <a:extLst>
              <a:ext uri="{FF2B5EF4-FFF2-40B4-BE49-F238E27FC236}">
                <a16:creationId xmlns:a16="http://schemas.microsoft.com/office/drawing/2014/main" id="{6DDD4DE0-8086-4F60-A4DD-0140D3AAFC2C}"/>
              </a:ext>
            </a:extLst>
          </p:cNvPr>
          <p:cNvSpPr txBox="1"/>
          <p:nvPr/>
        </p:nvSpPr>
        <p:spPr>
          <a:xfrm rot="16200000">
            <a:off x="3407186" y="3005392"/>
            <a:ext cx="3379125" cy="5232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Modularity at Rest</a:t>
            </a:r>
          </a:p>
        </p:txBody>
      </p:sp>
      <p:sp>
        <p:nvSpPr>
          <p:cNvPr id="6" name="TextBox 5">
            <a:extLst>
              <a:ext uri="{FF2B5EF4-FFF2-40B4-BE49-F238E27FC236}">
                <a16:creationId xmlns:a16="http://schemas.microsoft.com/office/drawing/2014/main" id="{03A7A8CB-BF30-4585-926F-914238743C72}"/>
              </a:ext>
            </a:extLst>
          </p:cNvPr>
          <p:cNvSpPr txBox="1"/>
          <p:nvPr/>
        </p:nvSpPr>
        <p:spPr>
          <a:xfrm>
            <a:off x="6713035" y="6136711"/>
            <a:ext cx="3381472" cy="5232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Mean IOU</a:t>
            </a:r>
          </a:p>
        </p:txBody>
      </p:sp>
    </p:spTree>
    <p:extLst>
      <p:ext uri="{BB962C8B-B14F-4D97-AF65-F5344CB8AC3E}">
        <p14:creationId xmlns:p14="http://schemas.microsoft.com/office/powerpoint/2010/main" val="718481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9E40E-196D-4E1C-A229-F64907AD428F}"/>
              </a:ext>
            </a:extLst>
          </p:cNvPr>
          <p:cNvSpPr>
            <a:spLocks noGrp="1"/>
          </p:cNvSpPr>
          <p:nvPr>
            <p:ph type="title"/>
          </p:nvPr>
        </p:nvSpPr>
        <p:spPr/>
        <p:txBody>
          <a:bodyPr/>
          <a:lstStyle/>
          <a:p>
            <a:r>
              <a:rPr lang="en-US" dirty="0"/>
              <a:t>High Similarity Correlates with Reading Skill</a:t>
            </a:r>
          </a:p>
        </p:txBody>
      </p:sp>
      <p:pic>
        <p:nvPicPr>
          <p:cNvPr id="6" name="Content Placeholder 5">
            <a:extLst>
              <a:ext uri="{FF2B5EF4-FFF2-40B4-BE49-F238E27FC236}">
                <a16:creationId xmlns:a16="http://schemas.microsoft.com/office/drawing/2014/main" id="{4293E491-99D0-4CC6-A79A-536FFBB7529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148100" y="594359"/>
            <a:ext cx="5638801" cy="5638801"/>
          </a:xfrm>
        </p:spPr>
      </p:pic>
      <p:sp>
        <p:nvSpPr>
          <p:cNvPr id="4" name="Text Placeholder 3">
            <a:extLst>
              <a:ext uri="{FF2B5EF4-FFF2-40B4-BE49-F238E27FC236}">
                <a16:creationId xmlns:a16="http://schemas.microsoft.com/office/drawing/2014/main" id="{8D42FECE-ED4F-4A32-971B-1368EC8A782E}"/>
              </a:ext>
            </a:extLst>
          </p:cNvPr>
          <p:cNvSpPr>
            <a:spLocks noGrp="1"/>
          </p:cNvSpPr>
          <p:nvPr>
            <p:ph type="body" sz="half" idx="2"/>
          </p:nvPr>
        </p:nvSpPr>
        <p:spPr/>
        <p:txBody>
          <a:bodyPr>
            <a:normAutofit/>
          </a:bodyPr>
          <a:lstStyle/>
          <a:p>
            <a:r>
              <a:rPr lang="en-US" sz="2400" dirty="0"/>
              <a:t>More similarity between tasks is associated with better reading skill.</a:t>
            </a:r>
          </a:p>
        </p:txBody>
      </p:sp>
      <p:sp>
        <p:nvSpPr>
          <p:cNvPr id="5" name="TextBox 4">
            <a:extLst>
              <a:ext uri="{FF2B5EF4-FFF2-40B4-BE49-F238E27FC236}">
                <a16:creationId xmlns:a16="http://schemas.microsoft.com/office/drawing/2014/main" id="{D37B0C25-2945-4050-9D40-0696BDD44583}"/>
              </a:ext>
            </a:extLst>
          </p:cNvPr>
          <p:cNvSpPr txBox="1"/>
          <p:nvPr/>
        </p:nvSpPr>
        <p:spPr>
          <a:xfrm rot="16200000">
            <a:off x="3407186" y="3005392"/>
            <a:ext cx="3379125" cy="5232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TOWRE TWE</a:t>
            </a:r>
          </a:p>
        </p:txBody>
      </p:sp>
      <p:sp>
        <p:nvSpPr>
          <p:cNvPr id="7" name="TextBox 6">
            <a:extLst>
              <a:ext uri="{FF2B5EF4-FFF2-40B4-BE49-F238E27FC236}">
                <a16:creationId xmlns:a16="http://schemas.microsoft.com/office/drawing/2014/main" id="{26A67C78-5FAA-47D4-B0A5-40B8F5DBD9EC}"/>
              </a:ext>
            </a:extLst>
          </p:cNvPr>
          <p:cNvSpPr txBox="1"/>
          <p:nvPr/>
        </p:nvSpPr>
        <p:spPr>
          <a:xfrm>
            <a:off x="6541585" y="5948690"/>
            <a:ext cx="3381472" cy="5232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Mean IOU</a:t>
            </a:r>
          </a:p>
        </p:txBody>
      </p:sp>
    </p:spTree>
    <p:extLst>
      <p:ext uri="{BB962C8B-B14F-4D97-AF65-F5344CB8AC3E}">
        <p14:creationId xmlns:p14="http://schemas.microsoft.com/office/powerpoint/2010/main" val="2003302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2714-AE59-4E1C-8764-7C8C86C14894}"/>
              </a:ext>
            </a:extLst>
          </p:cNvPr>
          <p:cNvSpPr>
            <a:spLocks noGrp="1"/>
          </p:cNvSpPr>
          <p:nvPr>
            <p:ph type="title"/>
          </p:nvPr>
        </p:nvSpPr>
        <p:spPr/>
        <p:txBody>
          <a:bodyPr/>
          <a:lstStyle/>
          <a:p>
            <a:r>
              <a:rPr lang="en-US" dirty="0"/>
              <a:t>Networks differ in their degree of similarity</a:t>
            </a:r>
          </a:p>
        </p:txBody>
      </p:sp>
      <p:sp>
        <p:nvSpPr>
          <p:cNvPr id="4" name="Text Placeholder 3">
            <a:extLst>
              <a:ext uri="{FF2B5EF4-FFF2-40B4-BE49-F238E27FC236}">
                <a16:creationId xmlns:a16="http://schemas.microsoft.com/office/drawing/2014/main" id="{C8DAC77C-C13C-4C64-AA34-C43A1601AD26}"/>
              </a:ext>
            </a:extLst>
          </p:cNvPr>
          <p:cNvSpPr>
            <a:spLocks noGrp="1"/>
          </p:cNvSpPr>
          <p:nvPr>
            <p:ph type="body" sz="half" idx="2"/>
          </p:nvPr>
        </p:nvSpPr>
        <p:spPr/>
        <p:txBody>
          <a:bodyPr>
            <a:normAutofit/>
          </a:bodyPr>
          <a:lstStyle/>
          <a:p>
            <a:r>
              <a:rPr lang="en-US" sz="2400" dirty="0"/>
              <a:t>RSNs showed a variable amount of similarity between tasks.</a:t>
            </a:r>
          </a:p>
          <a:p>
            <a:r>
              <a:rPr lang="en-US" sz="2400" dirty="0"/>
              <a:t>Auditory, </a:t>
            </a:r>
            <a:r>
              <a:rPr lang="en-US" sz="2400" dirty="0" err="1"/>
              <a:t>somato</a:t>
            </a:r>
            <a:r>
              <a:rPr lang="en-US" sz="2400" dirty="0"/>
              <a:t>-motor and ventral attention networks were most variable.</a:t>
            </a:r>
          </a:p>
        </p:txBody>
      </p:sp>
      <p:pic>
        <p:nvPicPr>
          <p:cNvPr id="5" name="Content Placeholder 4">
            <a:extLst>
              <a:ext uri="{FF2B5EF4-FFF2-40B4-BE49-F238E27FC236}">
                <a16:creationId xmlns:a16="http://schemas.microsoft.com/office/drawing/2014/main" id="{8AC41FEA-BA9D-4C1D-8455-45B09909438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409557" y="706302"/>
            <a:ext cx="7421331" cy="5885883"/>
          </a:xfrm>
          <a:prstGeom prst="rect">
            <a:avLst/>
          </a:prstGeom>
        </p:spPr>
      </p:pic>
      <p:sp>
        <p:nvSpPr>
          <p:cNvPr id="6" name="TextBox 5">
            <a:extLst>
              <a:ext uri="{FF2B5EF4-FFF2-40B4-BE49-F238E27FC236}">
                <a16:creationId xmlns:a16="http://schemas.microsoft.com/office/drawing/2014/main" id="{CE31600F-EA58-4E17-AE0C-E831FC05B9BE}"/>
              </a:ext>
            </a:extLst>
          </p:cNvPr>
          <p:cNvSpPr txBox="1"/>
          <p:nvPr/>
        </p:nvSpPr>
        <p:spPr>
          <a:xfrm rot="16200000">
            <a:off x="2598236" y="2536926"/>
            <a:ext cx="4408355" cy="5232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Mean IOU across Subjects</a:t>
            </a:r>
          </a:p>
        </p:txBody>
      </p:sp>
    </p:spTree>
    <p:extLst>
      <p:ext uri="{BB962C8B-B14F-4D97-AF65-F5344CB8AC3E}">
        <p14:creationId xmlns:p14="http://schemas.microsoft.com/office/powerpoint/2010/main" val="1185731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746BD0-9AB0-4C95-BBCA-B5203E12A54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95" y="594359"/>
            <a:ext cx="6900597" cy="5878286"/>
          </a:xfrm>
          <a:prstGeom prst="rect">
            <a:avLst/>
          </a:prstGeom>
        </p:spPr>
      </p:pic>
      <p:sp>
        <p:nvSpPr>
          <p:cNvPr id="5" name="Rectangle 4">
            <a:extLst>
              <a:ext uri="{FF2B5EF4-FFF2-40B4-BE49-F238E27FC236}">
                <a16:creationId xmlns:a16="http://schemas.microsoft.com/office/drawing/2014/main" id="{2363842F-72D7-4F83-99FB-FE274C6F7257}"/>
              </a:ext>
            </a:extLst>
          </p:cNvPr>
          <p:cNvSpPr/>
          <p:nvPr/>
        </p:nvSpPr>
        <p:spPr>
          <a:xfrm>
            <a:off x="9433932" y="401444"/>
            <a:ext cx="2085278" cy="6222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B45B3B2-025B-45DC-8D64-2742E1454DFC}"/>
              </a:ext>
            </a:extLst>
          </p:cNvPr>
          <p:cNvSpPr/>
          <p:nvPr/>
        </p:nvSpPr>
        <p:spPr>
          <a:xfrm>
            <a:off x="4635795" y="1312311"/>
            <a:ext cx="7028121" cy="637954"/>
          </a:xfrm>
          <a:prstGeom prst="rect">
            <a:avLst/>
          </a:prstGeom>
          <a:noFill/>
          <a:ln w="762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itle 3">
            <a:extLst>
              <a:ext uri="{FF2B5EF4-FFF2-40B4-BE49-F238E27FC236}">
                <a16:creationId xmlns:a16="http://schemas.microsoft.com/office/drawing/2014/main" id="{1160D4DE-4612-4B4F-9012-57335D103328}"/>
              </a:ext>
            </a:extLst>
          </p:cNvPr>
          <p:cNvSpPr>
            <a:spLocks noGrp="1"/>
          </p:cNvSpPr>
          <p:nvPr>
            <p:ph type="title"/>
          </p:nvPr>
        </p:nvSpPr>
        <p:spPr/>
        <p:txBody>
          <a:bodyPr>
            <a:normAutofit fontScale="90000"/>
          </a:bodyPr>
          <a:lstStyle/>
          <a:p>
            <a:r>
              <a:rPr lang="en-US" dirty="0"/>
              <a:t>Similarity in the  </a:t>
            </a:r>
            <a:r>
              <a:rPr lang="en-US" dirty="0" err="1"/>
              <a:t>Fronto</a:t>
            </a:r>
            <a:r>
              <a:rPr lang="en-US" dirty="0"/>
              <a:t>-Parietal Network is correlated with cognitive skills</a:t>
            </a:r>
          </a:p>
        </p:txBody>
      </p:sp>
      <p:sp>
        <p:nvSpPr>
          <p:cNvPr id="6" name="Text Placeholder 5">
            <a:extLst>
              <a:ext uri="{FF2B5EF4-FFF2-40B4-BE49-F238E27FC236}">
                <a16:creationId xmlns:a16="http://schemas.microsoft.com/office/drawing/2014/main" id="{4EA2116E-9B5D-4DFA-8725-7A5C3A5E2B86}"/>
              </a:ext>
            </a:extLst>
          </p:cNvPr>
          <p:cNvSpPr>
            <a:spLocks noGrp="1"/>
          </p:cNvSpPr>
          <p:nvPr>
            <p:ph type="body" sz="half" idx="2"/>
          </p:nvPr>
        </p:nvSpPr>
        <p:spPr/>
        <p:txBody>
          <a:bodyPr>
            <a:normAutofit/>
          </a:bodyPr>
          <a:lstStyle/>
          <a:p>
            <a:r>
              <a:rPr lang="en-US" sz="2400" dirty="0"/>
              <a:t>Of all the RSNs, similarity within the </a:t>
            </a:r>
            <a:r>
              <a:rPr lang="en-US" sz="2400" dirty="0" err="1"/>
              <a:t>fronto</a:t>
            </a:r>
            <a:r>
              <a:rPr lang="en-US" sz="2400" dirty="0"/>
              <a:t>-parietal network was most indicative of both reading and vocabulary skill.</a:t>
            </a:r>
          </a:p>
          <a:p>
            <a:r>
              <a:rPr lang="en-US" sz="2400" dirty="0"/>
              <a:t>The “uncertain” nodes were least predictive</a:t>
            </a:r>
          </a:p>
        </p:txBody>
      </p:sp>
      <p:sp>
        <p:nvSpPr>
          <p:cNvPr id="9" name="Rectangle 8">
            <a:extLst>
              <a:ext uri="{FF2B5EF4-FFF2-40B4-BE49-F238E27FC236}">
                <a16:creationId xmlns:a16="http://schemas.microsoft.com/office/drawing/2014/main" id="{282D1588-4967-4F64-AB49-55EE5AFC81AC}"/>
              </a:ext>
            </a:extLst>
          </p:cNvPr>
          <p:cNvSpPr/>
          <p:nvPr/>
        </p:nvSpPr>
        <p:spPr>
          <a:xfrm>
            <a:off x="4720856" y="6020131"/>
            <a:ext cx="7028121" cy="297384"/>
          </a:xfrm>
          <a:prstGeom prst="rect">
            <a:avLst/>
          </a:prstGeom>
          <a:noFill/>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8604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C9C6-2222-4904-8C51-2610D2C0C6F4}"/>
              </a:ext>
            </a:extLst>
          </p:cNvPr>
          <p:cNvSpPr>
            <a:spLocks noGrp="1"/>
          </p:cNvSpPr>
          <p:nvPr>
            <p:ph type="title"/>
          </p:nvPr>
        </p:nvSpPr>
        <p:spPr/>
        <p:txBody>
          <a:bodyPr/>
          <a:lstStyle/>
          <a:p>
            <a:r>
              <a:rPr lang="en-US" dirty="0"/>
              <a:t>Takeaways for Study 3</a:t>
            </a:r>
          </a:p>
        </p:txBody>
      </p:sp>
      <p:sp>
        <p:nvSpPr>
          <p:cNvPr id="5" name="Content Placeholder 2">
            <a:extLst>
              <a:ext uri="{FF2B5EF4-FFF2-40B4-BE49-F238E27FC236}">
                <a16:creationId xmlns:a16="http://schemas.microsoft.com/office/drawing/2014/main" id="{FF083432-1FA3-4946-927B-3BD93A3F7E65}"/>
              </a:ext>
            </a:extLst>
          </p:cNvPr>
          <p:cNvSpPr txBox="1">
            <a:spLocks/>
          </p:cNvSpPr>
          <p:nvPr/>
        </p:nvSpPr>
        <p:spPr>
          <a:xfrm>
            <a:off x="1188720" y="1845736"/>
            <a:ext cx="4937760" cy="402335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solidFill>
                  <a:schemeClr val="bg1">
                    <a:lumMod val="65000"/>
                  </a:schemeClr>
                </a:solidFill>
              </a:rPr>
              <a:t>Children adopt a modular network architecture consistent with our reference.</a:t>
            </a:r>
          </a:p>
          <a:p>
            <a:r>
              <a:rPr lang="en-US" sz="2400" dirty="0">
                <a:solidFill>
                  <a:schemeClr val="bg1">
                    <a:lumMod val="65000"/>
                  </a:schemeClr>
                </a:solidFill>
              </a:rPr>
              <a:t>Higher global modularity at rest and during reading is associated with better reading skill.</a:t>
            </a:r>
          </a:p>
          <a:p>
            <a:r>
              <a:rPr lang="en-US" sz="2400" dirty="0">
                <a:solidFill>
                  <a:schemeClr val="bg1">
                    <a:lumMod val="65000"/>
                  </a:schemeClr>
                </a:solidFill>
              </a:rPr>
              <a:t>Reading decreases modularity, esp. within default mode, visual, auditory and dorsal attention systems.</a:t>
            </a:r>
          </a:p>
        </p:txBody>
      </p:sp>
      <p:sp>
        <p:nvSpPr>
          <p:cNvPr id="6" name="Content Placeholder 2">
            <a:extLst>
              <a:ext uri="{FF2B5EF4-FFF2-40B4-BE49-F238E27FC236}">
                <a16:creationId xmlns:a16="http://schemas.microsoft.com/office/drawing/2014/main" id="{3C2125DE-8193-4A11-9E6D-190B205FEBE2}"/>
              </a:ext>
            </a:extLst>
          </p:cNvPr>
          <p:cNvSpPr txBox="1">
            <a:spLocks/>
          </p:cNvSpPr>
          <p:nvPr/>
        </p:nvSpPr>
        <p:spPr>
          <a:xfrm>
            <a:off x="6217920" y="1845735"/>
            <a:ext cx="4937760" cy="402335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There is a strong functional network “backbone” that is present across all tasks.</a:t>
            </a:r>
          </a:p>
          <a:p>
            <a:r>
              <a:rPr lang="en-US" sz="2400" dirty="0"/>
              <a:t>Less variability in this backbone is related to higher reading skill, and verbal intelligence.</a:t>
            </a:r>
          </a:p>
        </p:txBody>
      </p:sp>
    </p:spTree>
    <p:extLst>
      <p:ext uri="{BB962C8B-B14F-4D97-AF65-F5344CB8AC3E}">
        <p14:creationId xmlns:p14="http://schemas.microsoft.com/office/powerpoint/2010/main" val="1008142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C80DD1A-9F59-4357-8FB3-B1D7ED5FEE97}"/>
              </a:ext>
            </a:extLst>
          </p:cNvPr>
          <p:cNvSpPr>
            <a:spLocks noGrp="1"/>
          </p:cNvSpPr>
          <p:nvPr>
            <p:ph idx="1"/>
          </p:nvPr>
        </p:nvSpPr>
        <p:spPr/>
        <p:txBody>
          <a:bodyPr>
            <a:normAutofit/>
          </a:bodyPr>
          <a:lstStyle/>
          <a:p>
            <a:r>
              <a:rPr lang="en-US" sz="2800" dirty="0">
                <a:solidFill>
                  <a:schemeClr val="accent1"/>
                </a:solidFill>
              </a:rPr>
              <a:t>1. </a:t>
            </a:r>
            <a:r>
              <a:rPr lang="en-US" sz="2800" dirty="0"/>
              <a:t>Modular brain networks</a:t>
            </a:r>
          </a:p>
          <a:p>
            <a:r>
              <a:rPr lang="en-US" sz="2800" dirty="0">
                <a:solidFill>
                  <a:schemeClr val="accent1"/>
                </a:solidFill>
              </a:rPr>
              <a:t>2. </a:t>
            </a:r>
            <a:r>
              <a:rPr lang="en-US" sz="2800" dirty="0"/>
              <a:t>The brain at rest</a:t>
            </a:r>
          </a:p>
          <a:p>
            <a:r>
              <a:rPr lang="en-US" sz="2800" dirty="0">
                <a:solidFill>
                  <a:schemeClr val="accent1"/>
                </a:solidFill>
              </a:rPr>
              <a:t>3. </a:t>
            </a:r>
            <a:r>
              <a:rPr lang="en-US" sz="2800" dirty="0"/>
              <a:t>The brain during reading</a:t>
            </a:r>
          </a:p>
          <a:p>
            <a:r>
              <a:rPr lang="en-US" sz="2800" dirty="0">
                <a:solidFill>
                  <a:schemeClr val="accent1"/>
                </a:solidFill>
              </a:rPr>
              <a:t>4. </a:t>
            </a:r>
            <a:r>
              <a:rPr lang="en-US" sz="2800" dirty="0"/>
              <a:t>The brain during many tasks</a:t>
            </a:r>
          </a:p>
          <a:p>
            <a:r>
              <a:rPr lang="en-US" sz="2800" b="1" dirty="0">
                <a:solidFill>
                  <a:schemeClr val="accent1"/>
                </a:solidFill>
              </a:rPr>
              <a:t>5. </a:t>
            </a:r>
            <a:r>
              <a:rPr lang="en-US" sz="2800" b="1" dirty="0"/>
              <a:t>Takeaways</a:t>
            </a:r>
          </a:p>
        </p:txBody>
      </p:sp>
      <p:pic>
        <p:nvPicPr>
          <p:cNvPr id="5" name="Picture 4">
            <a:extLst>
              <a:ext uri="{FF2B5EF4-FFF2-40B4-BE49-F238E27FC236}">
                <a16:creationId xmlns:a16="http://schemas.microsoft.com/office/drawing/2014/main" id="{33D0620A-2C21-473E-B108-7001723584FD}"/>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4527" b="97737" l="150" r="99250">
                        <a14:foregroundMark x1="69115" y1="12963" x2="59070" y2="5350"/>
                        <a14:foregroundMark x1="59070" y1="5350" x2="47826" y2="4321"/>
                        <a14:foregroundMark x1="47826" y1="4321" x2="29235" y2="15844"/>
                        <a14:foregroundMark x1="29235" y1="15844" x2="10195" y2="38272"/>
                        <a14:foregroundMark x1="10195" y1="38272" x2="5247" y2="51235"/>
                        <a14:foregroundMark x1="5247" y1="51235" x2="9145" y2="65638"/>
                        <a14:foregroundMark x1="9145" y1="65638" x2="29235" y2="81893"/>
                        <a14:foregroundMark x1="29235" y1="81893" x2="34333" y2="94444"/>
                        <a14:foregroundMark x1="34333" y1="94444" x2="46477" y2="93004"/>
                        <a14:foregroundMark x1="46477" y1="93004" x2="52774" y2="79630"/>
                        <a14:foregroundMark x1="52774" y1="79630" x2="75562" y2="77366"/>
                        <a14:foregroundMark x1="91454" y1="71811" x2="92504" y2="52881"/>
                        <a14:foregroundMark x1="92504" y1="52881" x2="89505" y2="45267"/>
                        <a14:foregroundMark x1="93553" y1="44239" x2="98351" y2="56790"/>
                        <a14:foregroundMark x1="98351" y1="56790" x2="94153" y2="74486"/>
                        <a14:foregroundMark x1="88906" y1="38066" x2="81709" y2="19547"/>
                        <a14:foregroundMark x1="92204" y1="42798" x2="86507" y2="29835"/>
                        <a14:foregroundMark x1="86507" y1="29835" x2="86507" y2="29835"/>
                        <a14:foregroundMark x1="81259" y1="20370" x2="65817" y2="4527"/>
                        <a14:foregroundMark x1="58321" y1="5144" x2="68066" y2="6584"/>
                        <a14:foregroundMark x1="60720" y1="4527" x2="50825" y2="5967"/>
                        <a14:foregroundMark x1="20690" y1="21811" x2="5547" y2="43210"/>
                        <a14:foregroundMark x1="5547" y1="43210" x2="2999" y2="71811"/>
                        <a14:foregroundMark x1="2999" y1="71811" x2="12894" y2="82510"/>
                        <a14:foregroundMark x1="12894" y1="82510" x2="23088" y2="84979"/>
                        <a14:foregroundMark x1="23088" y1="84979" x2="29535" y2="80658"/>
                        <a14:foregroundMark x1="7346" y1="77160" x2="17841" y2="87449"/>
                        <a14:foregroundMark x1="17841" y1="87449" x2="25637" y2="87654"/>
                        <a14:foregroundMark x1="15142" y1="85597" x2="4348" y2="76955"/>
                        <a14:foregroundMark x1="4348" y1="76955" x2="2249" y2="71193"/>
                        <a14:foregroundMark x1="31184" y1="94033" x2="42129" y2="98148"/>
                        <a14:foregroundMark x1="42129" y1="98148" x2="45727" y2="96296"/>
                        <a14:foregroundMark x1="47676" y1="97737" x2="54873" y2="84362"/>
                        <a14:foregroundMark x1="54873" y1="84362" x2="65367" y2="78601"/>
                        <a14:foregroundMark x1="65367" y1="78601" x2="66717" y2="78601"/>
                        <a14:foregroundMark x1="61019" y1="86214" x2="85157" y2="74074"/>
                        <a14:foregroundMark x1="81409" y1="79630" x2="90105" y2="73457"/>
                        <a14:foregroundMark x1="97601" y1="78601" x2="80360" y2="79630"/>
                        <a14:foregroundMark x1="96252" y1="76749" x2="96702" y2="55761"/>
                        <a14:foregroundMark x1="99250" y1="57819" x2="98051" y2="75309"/>
                        <a14:foregroundMark x1="98051" y1="75309" x2="95352" y2="82922"/>
                        <a14:foregroundMark x1="44078" y1="8436" x2="12594" y2="26955"/>
                        <a14:foregroundMark x1="12594" y1="26955" x2="300" y2="53292"/>
                        <a14:foregroundMark x1="300" y1="53292" x2="300" y2="57202"/>
                        <a14:foregroundMark x1="21739" y1="22840" x2="37631" y2="9259"/>
                        <a14:foregroundMark x1="36882" y1="11728" x2="14543" y2="25514"/>
                        <a14:foregroundMark x1="14543" y1="25514" x2="12744" y2="27984"/>
                      </a14:backgroundRemoval>
                    </a14:imgEffect>
                  </a14:imgLayer>
                </a14:imgProps>
              </a:ext>
              <a:ext uri="{28A0092B-C50C-407E-A947-70E740481C1C}">
                <a14:useLocalDpi xmlns:a14="http://schemas.microsoft.com/office/drawing/2010/main"/>
              </a:ext>
            </a:extLst>
          </a:blip>
          <a:srcRect l="-2614"/>
          <a:stretch/>
        </p:blipFill>
        <p:spPr>
          <a:xfrm>
            <a:off x="6973483" y="2298688"/>
            <a:ext cx="4850734" cy="3444294"/>
          </a:xfrm>
          <a:prstGeom prst="rect">
            <a:avLst/>
          </a:prstGeom>
        </p:spPr>
      </p:pic>
    </p:spTree>
    <p:extLst>
      <p:ext uri="{BB962C8B-B14F-4D97-AF65-F5344CB8AC3E}">
        <p14:creationId xmlns:p14="http://schemas.microsoft.com/office/powerpoint/2010/main" val="3846922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A modular model for reading</a:t>
            </a:r>
          </a:p>
        </p:txBody>
      </p:sp>
      <p:graphicFrame>
        <p:nvGraphicFramePr>
          <p:cNvPr id="4" name="Diagram 3">
            <a:extLst>
              <a:ext uri="{FF2B5EF4-FFF2-40B4-BE49-F238E27FC236}">
                <a16:creationId xmlns:a16="http://schemas.microsoft.com/office/drawing/2014/main" id="{6433F8A5-4067-4260-A4D9-ED62C324320A}"/>
              </a:ext>
            </a:extLst>
          </p:cNvPr>
          <p:cNvGraphicFramePr/>
          <p:nvPr>
            <p:extLst>
              <p:ext uri="{D42A27DB-BD31-4B8C-83A1-F6EECF244321}">
                <p14:modId xmlns:p14="http://schemas.microsoft.com/office/powerpoint/2010/main" val="1984493468"/>
              </p:ext>
            </p:extLst>
          </p:nvPr>
        </p:nvGraphicFramePr>
        <p:xfrm>
          <a:off x="1692742" y="2430049"/>
          <a:ext cx="4403258" cy="2999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2566C8E-DA41-4B3C-AD28-C5A5017686EF}"/>
              </a:ext>
            </a:extLst>
          </p:cNvPr>
          <p:cNvSpPr txBox="1"/>
          <p:nvPr/>
        </p:nvSpPr>
        <p:spPr>
          <a:xfrm>
            <a:off x="9995405" y="6488668"/>
            <a:ext cx="1876668" cy="369332"/>
          </a:xfrm>
          <a:prstGeom prst="rect">
            <a:avLst/>
          </a:prstGeom>
          <a:noFill/>
        </p:spPr>
        <p:txBody>
          <a:bodyPr wrap="none" rtlCol="0">
            <a:spAutoFit/>
          </a:bodyPr>
          <a:lstStyle/>
          <a:p>
            <a:r>
              <a:rPr lang="en-US" dirty="0" err="1">
                <a:solidFill>
                  <a:schemeClr val="bg1"/>
                </a:solidFill>
              </a:rPr>
              <a:t>Vertes</a:t>
            </a:r>
            <a:r>
              <a:rPr lang="en-US" dirty="0">
                <a:solidFill>
                  <a:schemeClr val="bg1"/>
                </a:solidFill>
              </a:rPr>
              <a:t> et al., 2014</a:t>
            </a:r>
          </a:p>
        </p:txBody>
      </p:sp>
      <p:pic>
        <p:nvPicPr>
          <p:cNvPr id="8" name="Picture 7">
            <a:extLst>
              <a:ext uri="{FF2B5EF4-FFF2-40B4-BE49-F238E27FC236}">
                <a16:creationId xmlns:a16="http://schemas.microsoft.com/office/drawing/2014/main" id="{4D3580AE-6A33-4868-8A88-45521E009A65}"/>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4527" b="97737" l="150" r="99250">
                        <a14:foregroundMark x1="69115" y1="12963" x2="59070" y2="5350"/>
                        <a14:foregroundMark x1="59070" y1="5350" x2="47826" y2="4321"/>
                        <a14:foregroundMark x1="47826" y1="4321" x2="29235" y2="15844"/>
                        <a14:foregroundMark x1="29235" y1="15844" x2="10195" y2="38272"/>
                        <a14:foregroundMark x1="10195" y1="38272" x2="5247" y2="51235"/>
                        <a14:foregroundMark x1="5247" y1="51235" x2="9145" y2="65638"/>
                        <a14:foregroundMark x1="9145" y1="65638" x2="29235" y2="81893"/>
                        <a14:foregroundMark x1="29235" y1="81893" x2="34333" y2="94444"/>
                        <a14:foregroundMark x1="34333" y1="94444" x2="46477" y2="93004"/>
                        <a14:foregroundMark x1="46477" y1="93004" x2="52774" y2="79630"/>
                        <a14:foregroundMark x1="52774" y1="79630" x2="75562" y2="77366"/>
                        <a14:foregroundMark x1="91454" y1="71811" x2="92504" y2="52881"/>
                        <a14:foregroundMark x1="92504" y1="52881" x2="89505" y2="45267"/>
                        <a14:foregroundMark x1="93553" y1="44239" x2="98351" y2="56790"/>
                        <a14:foregroundMark x1="98351" y1="56790" x2="94153" y2="74486"/>
                        <a14:foregroundMark x1="88906" y1="38066" x2="81709" y2="19547"/>
                        <a14:foregroundMark x1="92204" y1="42798" x2="86507" y2="29835"/>
                        <a14:foregroundMark x1="86507" y1="29835" x2="86507" y2="29835"/>
                        <a14:foregroundMark x1="81259" y1="20370" x2="65817" y2="4527"/>
                        <a14:foregroundMark x1="58321" y1="5144" x2="68066" y2="6584"/>
                        <a14:foregroundMark x1="60720" y1="4527" x2="50825" y2="5967"/>
                        <a14:foregroundMark x1="20690" y1="21811" x2="5547" y2="43210"/>
                        <a14:foregroundMark x1="5547" y1="43210" x2="2999" y2="71811"/>
                        <a14:foregroundMark x1="2999" y1="71811" x2="12894" y2="82510"/>
                        <a14:foregroundMark x1="12894" y1="82510" x2="23088" y2="84979"/>
                        <a14:foregroundMark x1="23088" y1="84979" x2="29535" y2="80658"/>
                        <a14:foregroundMark x1="7346" y1="77160" x2="17841" y2="87449"/>
                        <a14:foregroundMark x1="17841" y1="87449" x2="25637" y2="87654"/>
                        <a14:foregroundMark x1="15142" y1="85597" x2="4348" y2="76955"/>
                        <a14:foregroundMark x1="4348" y1="76955" x2="2249" y2="71193"/>
                        <a14:foregroundMark x1="31184" y1="94033" x2="42129" y2="98148"/>
                        <a14:foregroundMark x1="42129" y1="98148" x2="45727" y2="96296"/>
                        <a14:foregroundMark x1="47676" y1="97737" x2="54873" y2="84362"/>
                        <a14:foregroundMark x1="54873" y1="84362" x2="65367" y2="78601"/>
                        <a14:foregroundMark x1="65367" y1="78601" x2="66717" y2="78601"/>
                        <a14:foregroundMark x1="61019" y1="86214" x2="85157" y2="74074"/>
                        <a14:foregroundMark x1="81409" y1="79630" x2="90105" y2="73457"/>
                        <a14:foregroundMark x1="97601" y1="78601" x2="80360" y2="79630"/>
                        <a14:foregroundMark x1="96252" y1="76749" x2="96702" y2="55761"/>
                        <a14:foregroundMark x1="99250" y1="57819" x2="98051" y2="75309"/>
                        <a14:foregroundMark x1="98051" y1="75309" x2="95352" y2="82922"/>
                        <a14:foregroundMark x1="44078" y1="8436" x2="12594" y2="26955"/>
                        <a14:foregroundMark x1="12594" y1="26955" x2="300" y2="53292"/>
                        <a14:foregroundMark x1="300" y1="53292" x2="300" y2="57202"/>
                        <a14:foregroundMark x1="21739" y1="22840" x2="37631" y2="9259"/>
                        <a14:foregroundMark x1="36882" y1="11728" x2="14543" y2="25514"/>
                        <a14:foregroundMark x1="14543" y1="25514" x2="12744" y2="27984"/>
                      </a14:backgroundRemoval>
                    </a14:imgEffect>
                  </a14:imgLayer>
                </a14:imgProps>
              </a:ext>
              <a:ext uri="{28A0092B-C50C-407E-A947-70E740481C1C}">
                <a14:useLocalDpi xmlns:a14="http://schemas.microsoft.com/office/drawing/2010/main"/>
              </a:ext>
            </a:extLst>
          </a:blip>
          <a:srcRect l="-2614"/>
          <a:stretch/>
        </p:blipFill>
        <p:spPr>
          <a:xfrm>
            <a:off x="6973483" y="2298688"/>
            <a:ext cx="4850734" cy="3444294"/>
          </a:xfrm>
          <a:prstGeom prst="rect">
            <a:avLst/>
          </a:prstGeom>
        </p:spPr>
      </p:pic>
    </p:spTree>
    <p:extLst>
      <p:ext uri="{BB962C8B-B14F-4D97-AF65-F5344CB8AC3E}">
        <p14:creationId xmlns:p14="http://schemas.microsoft.com/office/powerpoint/2010/main" val="1539090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9974-DE18-427F-BE42-C511E0E1A96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tretch>
            <a:fillRect/>
          </a:stretch>
        </p:blipFill>
        <p:spPr>
          <a:xfrm flipH="1">
            <a:off x="1078730" y="-17027"/>
            <a:ext cx="10021069" cy="6296066"/>
          </a:xfrm>
          <a:prstGeom prst="rect">
            <a:avLst/>
          </a:prstGeom>
        </p:spPr>
      </p:pic>
      <p:sp>
        <p:nvSpPr>
          <p:cNvPr id="8" name="TextBox 7">
            <a:extLst>
              <a:ext uri="{FF2B5EF4-FFF2-40B4-BE49-F238E27FC236}">
                <a16:creationId xmlns:a16="http://schemas.microsoft.com/office/drawing/2014/main" id="{A4479F61-DB8F-456C-9405-FAED16F28BD2}"/>
              </a:ext>
            </a:extLst>
          </p:cNvPr>
          <p:cNvSpPr txBox="1"/>
          <p:nvPr/>
        </p:nvSpPr>
        <p:spPr>
          <a:xfrm>
            <a:off x="402231" y="271685"/>
            <a:ext cx="65319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a:t>The brain</a:t>
            </a:r>
            <a:endParaRPr lang="en-US" sz="3600" b="1" dirty="0">
              <a:solidFill>
                <a:schemeClr val="accent1"/>
              </a:solidFill>
            </a:endParaRPr>
          </a:p>
        </p:txBody>
      </p:sp>
    </p:spTree>
    <p:extLst>
      <p:ext uri="{BB962C8B-B14F-4D97-AF65-F5344CB8AC3E}">
        <p14:creationId xmlns:p14="http://schemas.microsoft.com/office/powerpoint/2010/main" val="77817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5827F-BA60-4E58-A5A8-12CDF6A986F4}"/>
              </a:ext>
            </a:extLst>
          </p:cNvPr>
          <p:cNvSpPr>
            <a:spLocks noGrp="1"/>
          </p:cNvSpPr>
          <p:nvPr>
            <p:ph type="title" idx="4294967295"/>
          </p:nvPr>
        </p:nvSpPr>
        <p:spPr>
          <a:xfrm>
            <a:off x="204327" y="574112"/>
            <a:ext cx="11210925" cy="746125"/>
          </a:xfrm>
        </p:spPr>
        <p:txBody>
          <a:bodyPr vert="horz" lIns="91440" tIns="45720" rIns="91440" bIns="45720" rtlCol="0" anchor="ctr">
            <a:normAutofit/>
          </a:bodyPr>
          <a:lstStyle/>
          <a:p>
            <a:pPr algn="ctr"/>
            <a:r>
              <a:rPr lang="en-US" sz="4000" kern="1200" dirty="0">
                <a:solidFill>
                  <a:schemeClr val="bg1"/>
                </a:solidFill>
                <a:latin typeface="+mj-lt"/>
                <a:ea typeface="+mj-ea"/>
                <a:cs typeface="+mj-cs"/>
              </a:rPr>
              <a:t>Reading comprehension is highly integrative</a:t>
            </a:r>
          </a:p>
        </p:txBody>
      </p:sp>
      <p:pic>
        <p:nvPicPr>
          <p:cNvPr id="7" name="Picture 6">
            <a:extLst>
              <a:ext uri="{FF2B5EF4-FFF2-40B4-BE49-F238E27FC236}">
                <a16:creationId xmlns:a16="http://schemas.microsoft.com/office/drawing/2014/main" id="{8A111C82-79D5-4D88-A544-D25A8ED37E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7182"/>
          <a:stretch/>
        </p:blipFill>
        <p:spPr>
          <a:xfrm>
            <a:off x="2504460" y="266810"/>
            <a:ext cx="9483213" cy="6017078"/>
          </a:xfrm>
          <a:prstGeom prst="rect">
            <a:avLst/>
          </a:prstGeom>
        </p:spPr>
      </p:pic>
      <p:pic>
        <p:nvPicPr>
          <p:cNvPr id="12" name="Picture 11">
            <a:extLst>
              <a:ext uri="{FF2B5EF4-FFF2-40B4-BE49-F238E27FC236}">
                <a16:creationId xmlns:a16="http://schemas.microsoft.com/office/drawing/2014/main" id="{44D694D7-5520-4CF0-989A-27EA12D043D7}"/>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5385" b="90000" l="4545" r="90404">
                        <a14:foregroundMark x1="44949" y1="8462" x2="61111" y2="6154"/>
                        <a14:foregroundMark x1="86869" y1="62308" x2="83838" y2="71538"/>
                        <a14:foregroundMark x1="37879" y1="90000" x2="31818" y2="83077"/>
                        <a14:foregroundMark x1="5556" y1="52308" x2="7576" y2="37692"/>
                        <a14:foregroundMark x1="90909" y1="65385" x2="86869" y2="47692"/>
                      </a14:backgroundRemoval>
                    </a14:imgEffect>
                  </a14:imgLayer>
                </a14:imgProps>
              </a:ext>
              <a:ext uri="{28A0092B-C50C-407E-A947-70E740481C1C}">
                <a14:useLocalDpi xmlns:a14="http://schemas.microsoft.com/office/drawing/2010/main"/>
              </a:ext>
            </a:extLst>
          </a:blip>
          <a:srcRect/>
          <a:stretch/>
        </p:blipFill>
        <p:spPr>
          <a:xfrm>
            <a:off x="204327" y="1635684"/>
            <a:ext cx="2420894" cy="1590473"/>
          </a:xfrm>
          <a:prstGeom prst="rect">
            <a:avLst/>
          </a:prstGeom>
        </p:spPr>
      </p:pic>
      <p:pic>
        <p:nvPicPr>
          <p:cNvPr id="13" name="Picture 12">
            <a:extLst>
              <a:ext uri="{FF2B5EF4-FFF2-40B4-BE49-F238E27FC236}">
                <a16:creationId xmlns:a16="http://schemas.microsoft.com/office/drawing/2014/main" id="{73F7EAB9-7631-4998-88CC-0DB9474AAD68}"/>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8462" b="93846" l="4040" r="89899">
                        <a14:foregroundMark x1="11111" y1="62308" x2="9091" y2="42308"/>
                        <a14:foregroundMark x1="5556" y1="53077" x2="4545" y2="65385"/>
                        <a14:foregroundMark x1="35354" y1="10000" x2="56566" y2="9231"/>
                        <a14:foregroundMark x1="56566" y1="9231" x2="56566" y2="8462"/>
                        <a14:foregroundMark x1="37374" y1="93846" x2="26768" y2="86923"/>
                      </a14:backgroundRemoval>
                    </a14:imgEffect>
                  </a14:imgLayer>
                </a14:imgProps>
              </a:ext>
              <a:ext uri="{28A0092B-C50C-407E-A947-70E740481C1C}">
                <a14:useLocalDpi xmlns:a14="http://schemas.microsoft.com/office/drawing/2010/main"/>
              </a:ext>
            </a:extLst>
          </a:blip>
          <a:srcRect/>
          <a:stretch/>
        </p:blipFill>
        <p:spPr>
          <a:xfrm>
            <a:off x="238292" y="3185086"/>
            <a:ext cx="2420894" cy="1590473"/>
          </a:xfrm>
          <a:prstGeom prst="rect">
            <a:avLst/>
          </a:prstGeom>
        </p:spPr>
      </p:pic>
      <p:pic>
        <p:nvPicPr>
          <p:cNvPr id="14" name="Picture 13">
            <a:extLst>
              <a:ext uri="{FF2B5EF4-FFF2-40B4-BE49-F238E27FC236}">
                <a16:creationId xmlns:a16="http://schemas.microsoft.com/office/drawing/2014/main" id="{D1BE045D-0A68-41CC-8898-A99A7AB4B114}"/>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5385" b="90769" l="8081" r="90404">
                        <a14:foregroundMark x1="8081" y1="58462" x2="8081" y2="50000"/>
                        <a14:foregroundMark x1="42424" y1="9231" x2="63131" y2="5385"/>
                        <a14:foregroundMark x1="44444" y1="90769" x2="32323" y2="88462"/>
                        <a14:foregroundMark x1="90909" y1="70769" x2="89899" y2="59231"/>
                      </a14:backgroundRemoval>
                    </a14:imgEffect>
                  </a14:imgLayer>
                </a14:imgProps>
              </a:ext>
              <a:ext uri="{28A0092B-C50C-407E-A947-70E740481C1C}">
                <a14:useLocalDpi xmlns:a14="http://schemas.microsoft.com/office/drawing/2010/main"/>
              </a:ext>
            </a:extLst>
          </a:blip>
          <a:srcRect/>
          <a:stretch/>
        </p:blipFill>
        <p:spPr>
          <a:xfrm>
            <a:off x="160929" y="4720936"/>
            <a:ext cx="2420894" cy="1590473"/>
          </a:xfrm>
          <a:prstGeom prst="rect">
            <a:avLst/>
          </a:prstGeom>
        </p:spPr>
      </p:pic>
      <p:pic>
        <p:nvPicPr>
          <p:cNvPr id="15" name="Picture 14">
            <a:extLst>
              <a:ext uri="{FF2B5EF4-FFF2-40B4-BE49-F238E27FC236}">
                <a16:creationId xmlns:a16="http://schemas.microsoft.com/office/drawing/2014/main" id="{F939863B-74F3-4530-B2B8-30CE6D2E4515}"/>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backgroundRemoval t="9231" b="96154" l="3030" r="88889">
                        <a14:foregroundMark x1="10101" y1="70769" x2="8081" y2="41538"/>
                        <a14:foregroundMark x1="35859" y1="93846" x2="45960" y2="90769"/>
                        <a14:foregroundMark x1="4545" y1="60000" x2="3535" y2="51538"/>
                        <a14:foregroundMark x1="31818" y1="96923" x2="31818" y2="96923"/>
                      </a14:backgroundRemoval>
                    </a14:imgEffect>
                  </a14:imgLayer>
                </a14:imgProps>
              </a:ext>
              <a:ext uri="{28A0092B-C50C-407E-A947-70E740481C1C}">
                <a14:useLocalDpi xmlns:a14="http://schemas.microsoft.com/office/drawing/2010/main"/>
              </a:ext>
            </a:extLst>
          </a:blip>
          <a:srcRect/>
          <a:stretch/>
        </p:blipFill>
        <p:spPr>
          <a:xfrm>
            <a:off x="238292" y="-50905"/>
            <a:ext cx="2420894" cy="1590473"/>
          </a:xfrm>
          <a:prstGeom prst="rect">
            <a:avLst/>
          </a:prstGeom>
        </p:spPr>
      </p:pic>
      <p:sp>
        <p:nvSpPr>
          <p:cNvPr id="16" name="TextBox 15">
            <a:extLst>
              <a:ext uri="{FF2B5EF4-FFF2-40B4-BE49-F238E27FC236}">
                <a16:creationId xmlns:a16="http://schemas.microsoft.com/office/drawing/2014/main" id="{7C4D2E96-8FC3-4F35-B786-734F963C1C07}"/>
              </a:ext>
            </a:extLst>
          </p:cNvPr>
          <p:cNvSpPr txBox="1"/>
          <p:nvPr/>
        </p:nvSpPr>
        <p:spPr>
          <a:xfrm>
            <a:off x="10095039" y="6443484"/>
            <a:ext cx="1892634" cy="369332"/>
          </a:xfrm>
          <a:prstGeom prst="rect">
            <a:avLst/>
          </a:prstGeom>
          <a:noFill/>
        </p:spPr>
        <p:txBody>
          <a:bodyPr wrap="none" rtlCol="0">
            <a:spAutoFit/>
          </a:bodyPr>
          <a:lstStyle/>
          <a:p>
            <a:r>
              <a:rPr lang="en-US" dirty="0">
                <a:solidFill>
                  <a:schemeClr val="bg1"/>
                </a:solidFill>
              </a:rPr>
              <a:t>Scarborough 1999</a:t>
            </a:r>
          </a:p>
        </p:txBody>
      </p:sp>
      <p:sp>
        <p:nvSpPr>
          <p:cNvPr id="17" name="Rectangle 16">
            <a:extLst>
              <a:ext uri="{FF2B5EF4-FFF2-40B4-BE49-F238E27FC236}">
                <a16:creationId xmlns:a16="http://schemas.microsoft.com/office/drawing/2014/main" id="{A71276DE-AEE0-4D8F-89E5-C33705DB9731}"/>
              </a:ext>
            </a:extLst>
          </p:cNvPr>
          <p:cNvSpPr/>
          <p:nvPr/>
        </p:nvSpPr>
        <p:spPr>
          <a:xfrm>
            <a:off x="9282137" y="2594610"/>
            <a:ext cx="2705536" cy="152019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b="1" dirty="0">
              <a:ln>
                <a:solidFill>
                  <a:srgbClr val="7030A0"/>
                </a:solidFill>
              </a:ln>
              <a:solidFill>
                <a:schemeClr val="tx1"/>
              </a:solidFill>
            </a:endParaRPr>
          </a:p>
        </p:txBody>
      </p:sp>
      <p:sp>
        <p:nvSpPr>
          <p:cNvPr id="18" name="Rectangle 17">
            <a:extLst>
              <a:ext uri="{FF2B5EF4-FFF2-40B4-BE49-F238E27FC236}">
                <a16:creationId xmlns:a16="http://schemas.microsoft.com/office/drawing/2014/main" id="{94B41904-9681-47CE-89E6-0303AA5DFB39}"/>
              </a:ext>
            </a:extLst>
          </p:cNvPr>
          <p:cNvSpPr/>
          <p:nvPr/>
        </p:nvSpPr>
        <p:spPr>
          <a:xfrm>
            <a:off x="7392558" y="1539568"/>
            <a:ext cx="1855614" cy="3626792"/>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b="1" dirty="0">
              <a:solidFill>
                <a:schemeClr val="tx1"/>
              </a:solidFill>
            </a:endParaRPr>
          </a:p>
        </p:txBody>
      </p:sp>
      <p:sp>
        <p:nvSpPr>
          <p:cNvPr id="19" name="Rectangle 18">
            <a:extLst>
              <a:ext uri="{FF2B5EF4-FFF2-40B4-BE49-F238E27FC236}">
                <a16:creationId xmlns:a16="http://schemas.microsoft.com/office/drawing/2014/main" id="{7512B1F8-CD11-4A3B-8202-5117DF061A2C}"/>
              </a:ext>
            </a:extLst>
          </p:cNvPr>
          <p:cNvSpPr/>
          <p:nvPr/>
        </p:nvSpPr>
        <p:spPr>
          <a:xfrm>
            <a:off x="160929" y="0"/>
            <a:ext cx="7197664" cy="6283888"/>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b="1" dirty="0">
              <a:solidFill>
                <a:schemeClr val="tx1"/>
              </a:solidFill>
            </a:endParaRPr>
          </a:p>
        </p:txBody>
      </p:sp>
      <p:sp>
        <p:nvSpPr>
          <p:cNvPr id="20" name="TextBox 19">
            <a:extLst>
              <a:ext uri="{FF2B5EF4-FFF2-40B4-BE49-F238E27FC236}">
                <a16:creationId xmlns:a16="http://schemas.microsoft.com/office/drawing/2014/main" id="{D3900D07-F076-43E7-8F8F-9BC5F48F7BB9}"/>
              </a:ext>
            </a:extLst>
          </p:cNvPr>
          <p:cNvSpPr txBox="1"/>
          <p:nvPr/>
        </p:nvSpPr>
        <p:spPr>
          <a:xfrm>
            <a:off x="8332470" y="266810"/>
            <a:ext cx="3387659" cy="1200329"/>
          </a:xfrm>
          <a:prstGeom prst="rect">
            <a:avLst/>
          </a:prstGeom>
          <a:noFill/>
        </p:spPr>
        <p:txBody>
          <a:bodyPr wrap="none" rtlCol="0">
            <a:spAutoFit/>
          </a:bodyPr>
          <a:lstStyle/>
          <a:p>
            <a:pPr marL="342900" indent="-342900">
              <a:buAutoNum type="arabicPeriod"/>
            </a:pPr>
            <a:r>
              <a:rPr lang="en-US" sz="2400" b="1" dirty="0">
                <a:solidFill>
                  <a:schemeClr val="accent2"/>
                </a:solidFill>
              </a:rPr>
              <a:t>Distributed processing</a:t>
            </a:r>
          </a:p>
          <a:p>
            <a:pPr marL="342900" indent="-342900">
              <a:buAutoNum type="arabicPeriod"/>
            </a:pPr>
            <a:r>
              <a:rPr lang="en-US" sz="2400" b="1" dirty="0">
                <a:solidFill>
                  <a:schemeClr val="accent5"/>
                </a:solidFill>
              </a:rPr>
              <a:t>Active binding</a:t>
            </a:r>
          </a:p>
          <a:p>
            <a:pPr marL="342900" indent="-342900">
              <a:buAutoNum type="arabicPeriod"/>
            </a:pPr>
            <a:r>
              <a:rPr lang="en-US" sz="2400" b="1" dirty="0">
                <a:solidFill>
                  <a:srgbClr val="7030A0"/>
                </a:solidFill>
              </a:rPr>
              <a:t>Efficient integration</a:t>
            </a:r>
          </a:p>
        </p:txBody>
      </p:sp>
      <p:pic>
        <p:nvPicPr>
          <p:cNvPr id="21" name="Content Placeholder 5" descr="A picture containing screenshot&#10;&#10;Description generated with very high confidence">
            <a:extLst>
              <a:ext uri="{FF2B5EF4-FFF2-40B4-BE49-F238E27FC236}">
                <a16:creationId xmlns:a16="http://schemas.microsoft.com/office/drawing/2014/main" id="{EB72AB71-34D8-4637-9A45-B623BA583819}"/>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backgroundRemoval t="4700" b="93917" l="4804" r="89976">
                        <a14:foregroundMark x1="82266" y1="59631" x2="77461" y2="46636"/>
                        <a14:foregroundMark x1="77461" y1="46636" x2="55397" y2="20553"/>
                        <a14:foregroundMark x1="55397" y1="20553" x2="45196" y2="15115"/>
                        <a14:foregroundMark x1="45196" y1="15115" x2="21767" y2="21751"/>
                        <a14:foregroundMark x1="21767" y1="21751" x2="12218" y2="30323"/>
                        <a14:foregroundMark x1="12218" y1="30323" x2="16133" y2="57051"/>
                        <a14:foregroundMark x1="16133" y1="57051" x2="23132" y2="65438"/>
                        <a14:foregroundMark x1="23132" y1="65438" x2="31673" y2="70876"/>
                        <a14:foregroundMark x1="31673" y1="70876" x2="36833" y2="83594"/>
                        <a14:foregroundMark x1="36833" y1="83594" x2="45077" y2="90046"/>
                        <a14:foregroundMark x1="45077" y1="90046" x2="60913" y2="86820"/>
                        <a14:foregroundMark x1="25741" y1="59631" x2="47687" y2="27373"/>
                        <a14:foregroundMark x1="83808" y1="67558" x2="84698" y2="53088"/>
                        <a14:foregroundMark x1="84698" y1="53088" x2="83571" y2="50323"/>
                        <a14:foregroundMark x1="81020" y1="47005" x2="87248" y2="57235"/>
                        <a14:foregroundMark x1="87248" y1="57235" x2="83867" y2="68940"/>
                        <a14:foregroundMark x1="83867" y1="68940" x2="59134" y2="83041"/>
                        <a14:foregroundMark x1="59134" y1="83041" x2="46916" y2="86636"/>
                        <a14:foregroundMark x1="46916" y1="86636" x2="39739" y2="92995"/>
                        <a14:foregroundMark x1="39739" y1="92995" x2="26453" y2="75392"/>
                        <a14:foregroundMark x1="26453" y1="75392" x2="9727" y2="70138"/>
                        <a14:foregroundMark x1="9727" y1="70138" x2="4804" y2="58249"/>
                        <a14:foregroundMark x1="4804" y1="58249" x2="4804" y2="45346"/>
                        <a14:foregroundMark x1="8422" y1="40369" x2="22835" y2="20737"/>
                        <a14:foregroundMark x1="22835" y1="20737" x2="41637" y2="8848"/>
                        <a14:foregroundMark x1="41637" y1="8848" x2="49941" y2="8664"/>
                        <a14:foregroundMark x1="49941" y1="8664" x2="46204" y2="22212"/>
                        <a14:foregroundMark x1="46204" y1="22212" x2="39205" y2="30876"/>
                        <a14:foregroundMark x1="39205" y1="30876" x2="37248" y2="35023"/>
                        <a14:foregroundMark x1="34875" y1="59263" x2="58185" y2="29770"/>
                        <a14:foregroundMark x1="68387" y1="25714" x2="82503" y2="44977"/>
                        <a14:foregroundMark x1="70344" y1="24793" x2="65184" y2="25714"/>
                        <a14:foregroundMark x1="51305" y1="25714" x2="56584" y2="13272"/>
                        <a14:foregroundMark x1="56584" y1="13272" x2="54745" y2="4793"/>
                        <a14:foregroundMark x1="36418" y1="21382" x2="35113" y2="40645"/>
                        <a14:foregroundMark x1="52372" y1="28111" x2="54982" y2="27373"/>
                        <a14:foregroundMark x1="51542" y1="45714" x2="51542" y2="45714"/>
                        <a14:foregroundMark x1="56465" y1="51336" x2="46916" y2="48295"/>
                        <a14:foregroundMark x1="46916" y1="48295" x2="39502" y2="56590"/>
                        <a14:foregroundMark x1="39502" y1="56590" x2="31317" y2="60461"/>
                        <a14:foregroundMark x1="31317" y1="60461" x2="30012" y2="58618"/>
                        <a14:foregroundMark x1="32740" y1="65622" x2="41518" y2="60645"/>
                        <a14:foregroundMark x1="41518" y1="60645" x2="43238" y2="56959"/>
                        <a14:foregroundMark x1="57117" y1="35023" x2="56643" y2="35023"/>
                        <a14:foregroundMark x1="62456" y1="22765" x2="71412" y2="22488"/>
                        <a14:foregroundMark x1="71412" y1="22488" x2="71174" y2="22396"/>
                        <a14:foregroundMark x1="65836" y1="30415" x2="64116" y2="25069"/>
                        <a14:foregroundMark x1="84638" y1="50968" x2="83986" y2="47373"/>
                        <a14:foregroundMark x1="74377" y1="55945" x2="79953" y2="62949"/>
                        <a14:foregroundMark x1="46441" y1="93180" x2="38078" y2="94009"/>
                        <a14:foregroundMark x1="38078" y1="94009" x2="36180" y2="93180"/>
                        <a14:foregroundMark x1="49407" y1="77604" x2="51127" y2="75207"/>
                        <a14:foregroundMark x1="42586" y1="5161" x2="42586" y2="5161"/>
                        <a14:foregroundMark x1="43238" y1="4793" x2="43238" y2="4793"/>
                        <a14:foregroundMark x1="44484" y1="5161" x2="42171" y2="4793"/>
                      </a14:backgroundRemoval>
                    </a14:imgEffect>
                  </a14:imgLayer>
                </a14:imgProps>
              </a:ext>
              <a:ext uri="{28A0092B-C50C-407E-A947-70E740481C1C}">
                <a14:useLocalDpi xmlns:a14="http://schemas.microsoft.com/office/drawing/2010/main"/>
              </a:ext>
            </a:extLst>
          </a:blip>
          <a:srcRect/>
          <a:stretch/>
        </p:blipFill>
        <p:spPr>
          <a:xfrm>
            <a:off x="7392558" y="4579478"/>
            <a:ext cx="3066598" cy="1971220"/>
          </a:xfrm>
          <a:prstGeom prst="rect">
            <a:avLst/>
          </a:prstGeom>
        </p:spPr>
      </p:pic>
      <p:sp>
        <p:nvSpPr>
          <p:cNvPr id="22" name="Oval 21">
            <a:extLst>
              <a:ext uri="{FF2B5EF4-FFF2-40B4-BE49-F238E27FC236}">
                <a16:creationId xmlns:a16="http://schemas.microsoft.com/office/drawing/2014/main" id="{9C456A6A-27C1-445A-99AD-7F14FF0F60D5}"/>
              </a:ext>
            </a:extLst>
          </p:cNvPr>
          <p:cNvSpPr/>
          <p:nvPr/>
        </p:nvSpPr>
        <p:spPr>
          <a:xfrm>
            <a:off x="7940723" y="5422171"/>
            <a:ext cx="417733" cy="41773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A931E2-A01A-4633-ACE5-F8B4D442A2B2}"/>
              </a:ext>
            </a:extLst>
          </p:cNvPr>
          <p:cNvSpPr/>
          <p:nvPr/>
        </p:nvSpPr>
        <p:spPr>
          <a:xfrm>
            <a:off x="9134122" y="5307305"/>
            <a:ext cx="417733" cy="41773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0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DAA-9157-42B1-9550-78F6AED4E7A6}"/>
              </a:ext>
            </a:extLst>
          </p:cNvPr>
          <p:cNvSpPr>
            <a:spLocks noGrp="1"/>
          </p:cNvSpPr>
          <p:nvPr>
            <p:ph type="title"/>
          </p:nvPr>
        </p:nvSpPr>
        <p:spPr/>
        <p:txBody>
          <a:bodyPr/>
          <a:lstStyle/>
          <a:p>
            <a:r>
              <a:rPr lang="en-US" dirty="0"/>
              <a:t>A modular model for cognition</a:t>
            </a:r>
          </a:p>
        </p:txBody>
      </p:sp>
      <p:sp>
        <p:nvSpPr>
          <p:cNvPr id="4" name="Content Placeholder 3">
            <a:extLst>
              <a:ext uri="{FF2B5EF4-FFF2-40B4-BE49-F238E27FC236}">
                <a16:creationId xmlns:a16="http://schemas.microsoft.com/office/drawing/2014/main" id="{CD6200DA-E765-4191-9DE4-F8A426DDC671}"/>
              </a:ext>
            </a:extLst>
          </p:cNvPr>
          <p:cNvSpPr>
            <a:spLocks noGrp="1"/>
          </p:cNvSpPr>
          <p:nvPr>
            <p:ph sz="half" idx="1"/>
          </p:nvPr>
        </p:nvSpPr>
        <p:spPr/>
        <p:txBody>
          <a:bodyPr>
            <a:normAutofit/>
          </a:bodyPr>
          <a:lstStyle/>
          <a:p>
            <a:r>
              <a:rPr lang="en-US" sz="2800" dirty="0"/>
              <a:t>Specific cognitive processes are largely done in densely connected </a:t>
            </a:r>
            <a:r>
              <a:rPr lang="en-US" sz="2800" b="1" dirty="0"/>
              <a:t>modules</a:t>
            </a:r>
            <a:r>
              <a:rPr lang="en-US" sz="2800" dirty="0"/>
              <a:t>.</a:t>
            </a:r>
          </a:p>
          <a:p>
            <a:r>
              <a:rPr lang="en-US" sz="2800" b="1" dirty="0">
                <a:solidFill>
                  <a:schemeClr val="accent5"/>
                </a:solidFill>
              </a:rPr>
              <a:t>Connector hubs </a:t>
            </a:r>
            <a:r>
              <a:rPr lang="en-US" sz="2800" dirty="0"/>
              <a:t>integrate information between these modules.</a:t>
            </a:r>
          </a:p>
          <a:p>
            <a:r>
              <a:rPr lang="en-US" sz="2800" dirty="0"/>
              <a:t>Hubs allow – even tune – other nodes to “focus on” modular processes.</a:t>
            </a:r>
          </a:p>
          <a:p>
            <a:endParaRPr lang="en-US" sz="2800" dirty="0"/>
          </a:p>
        </p:txBody>
      </p:sp>
      <p:pic>
        <p:nvPicPr>
          <p:cNvPr id="6" name="Picture 5">
            <a:extLst>
              <a:ext uri="{FF2B5EF4-FFF2-40B4-BE49-F238E27FC236}">
                <a16:creationId xmlns:a16="http://schemas.microsoft.com/office/drawing/2014/main" id="{A3A34297-7BA7-4511-AD1B-E79BA23F0ECC}"/>
              </a:ext>
            </a:extLst>
          </p:cNvPr>
          <p:cNvPicPr>
            <a:picLocks noChangeAspect="1"/>
          </p:cNvPicPr>
          <p:nvPr/>
        </p:nvPicPr>
        <p:blipFill>
          <a:blip r:embed="rId2" cstate="email">
            <a:extLst>
              <a:ext uri="{BEBA8EAE-BF5A-486C-A8C5-ECC9F3942E4B}">
                <a14:imgProps xmlns:a14="http://schemas.microsoft.com/office/drawing/2010/main">
                  <a14:imgLayer r:embed="rId3">
                    <a14:imgEffect>
                      <a14:backgroundRemoval t="2138" b="93711" l="4734" r="97229">
                        <a14:foregroundMark x1="3926" y1="23145" x2="22979" y2="8428"/>
                        <a14:foregroundMark x1="22979" y1="8428" x2="29446" y2="6918"/>
                        <a14:foregroundMark x1="29446" y1="6918" x2="30947" y2="6918"/>
                        <a14:foregroundMark x1="36490" y1="8050" x2="53118" y2="29811"/>
                        <a14:foregroundMark x1="61316" y1="50440" x2="59122" y2="41761"/>
                        <a14:foregroundMark x1="59122" y1="41761" x2="50924" y2="29057"/>
                        <a14:foregroundMark x1="12702" y1="43145" x2="15589" y2="53459"/>
                        <a14:foregroundMark x1="15589" y1="53459" x2="26790" y2="67799"/>
                        <a14:foregroundMark x1="26790" y1="67799" x2="32794" y2="72579"/>
                        <a14:foregroundMark x1="32794" y1="72579" x2="29099" y2="79245"/>
                        <a14:foregroundMark x1="29099" y1="79245" x2="36374" y2="74717"/>
                        <a14:foregroundMark x1="36374" y1="74717" x2="42725" y2="74340"/>
                        <a14:foregroundMark x1="28753" y1="83522" x2="24249" y2="84403"/>
                        <a14:foregroundMark x1="51039" y1="96604" x2="60970" y2="92075"/>
                        <a14:foregroundMark x1="60970" y1="92075" x2="65358" y2="85912"/>
                        <a14:foregroundMark x1="65358" y1="85912" x2="66859" y2="81132"/>
                        <a14:foregroundMark x1="53464" y1="96981" x2="47344" y2="93711"/>
                        <a14:foregroundMark x1="47344" y1="93711" x2="43303" y2="88428"/>
                        <a14:foregroundMark x1="89838" y1="87170" x2="87182" y2="79874"/>
                        <a14:foregroundMark x1="87182" y1="79874" x2="89376" y2="72201"/>
                        <a14:foregroundMark x1="89376" y1="72201" x2="94804" y2="76101"/>
                        <a14:foregroundMark x1="94804" y1="76101" x2="92148" y2="61509"/>
                        <a14:foregroundMark x1="92148" y1="61509" x2="88799" y2="54214"/>
                        <a14:foregroundMark x1="76328" y1="71069" x2="78176" y2="77107"/>
                        <a14:foregroundMark x1="93649" y1="80755" x2="97344" y2="78742"/>
                        <a14:foregroundMark x1="40878" y1="4780" x2="15242" y2="755"/>
                        <a14:foregroundMark x1="15242" y1="755" x2="9007" y2="2264"/>
                        <a14:foregroundMark x1="9007" y1="2264" x2="9700" y2="5535"/>
                        <a14:foregroundMark x1="4734" y1="22516" x2="4734" y2="22516"/>
                        <a14:backgroundMark x1="8661" y1="27170" x2="6582" y2="32327"/>
                      </a14:backgroundRemoval>
                    </a14:imgEffect>
                  </a14:imgLayer>
                </a14:imgProps>
              </a:ext>
              <a:ext uri="{28A0092B-C50C-407E-A947-70E740481C1C}">
                <a14:useLocalDpi xmlns:a14="http://schemas.microsoft.com/office/drawing/2010/main"/>
              </a:ext>
            </a:extLst>
          </a:blip>
          <a:stretch>
            <a:fillRect/>
          </a:stretch>
        </p:blipFill>
        <p:spPr>
          <a:xfrm rot="20548413">
            <a:off x="6105486" y="1476133"/>
            <a:ext cx="5458674" cy="5011139"/>
          </a:xfrm>
          <a:prstGeom prst="rect">
            <a:avLst/>
          </a:prstGeom>
        </p:spPr>
      </p:pic>
      <p:sp>
        <p:nvSpPr>
          <p:cNvPr id="7" name="Content Placeholder 3">
            <a:extLst>
              <a:ext uri="{FF2B5EF4-FFF2-40B4-BE49-F238E27FC236}">
                <a16:creationId xmlns:a16="http://schemas.microsoft.com/office/drawing/2014/main" id="{F953B2F9-159F-4FCA-B855-7FCAAE715553}"/>
              </a:ext>
            </a:extLst>
          </p:cNvPr>
          <p:cNvSpPr txBox="1">
            <a:spLocks/>
          </p:cNvSpPr>
          <p:nvPr/>
        </p:nvSpPr>
        <p:spPr>
          <a:xfrm>
            <a:off x="8991474" y="6422864"/>
            <a:ext cx="2703229" cy="43338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r>
              <a:rPr lang="en-US" sz="2800" baseline="30000" dirty="0" err="1">
                <a:solidFill>
                  <a:schemeClr val="bg1"/>
                </a:solidFill>
              </a:rPr>
              <a:t>Bertolero</a:t>
            </a:r>
            <a:r>
              <a:rPr lang="en-US" sz="2800" baseline="30000" dirty="0">
                <a:solidFill>
                  <a:schemeClr val="bg1"/>
                </a:solidFill>
              </a:rPr>
              <a:t> et al., 2018</a:t>
            </a:r>
            <a:endParaRPr lang="en-US" sz="2800" i="1" dirty="0">
              <a:solidFill>
                <a:schemeClr val="bg1"/>
              </a:solidFill>
            </a:endParaRPr>
          </a:p>
        </p:txBody>
      </p:sp>
      <p:sp>
        <p:nvSpPr>
          <p:cNvPr id="3" name="Oval 2">
            <a:extLst>
              <a:ext uri="{FF2B5EF4-FFF2-40B4-BE49-F238E27FC236}">
                <a16:creationId xmlns:a16="http://schemas.microsoft.com/office/drawing/2014/main" id="{29F28174-7438-4EA1-B04A-2AAA49F7D8AD}"/>
              </a:ext>
            </a:extLst>
          </p:cNvPr>
          <p:cNvSpPr/>
          <p:nvPr/>
        </p:nvSpPr>
        <p:spPr>
          <a:xfrm rot="20712682">
            <a:off x="6035040" y="2876564"/>
            <a:ext cx="1963332" cy="444062"/>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ACC397A-2E04-4CB2-A98E-FCB1B702E2AC}"/>
              </a:ext>
            </a:extLst>
          </p:cNvPr>
          <p:cNvSpPr/>
          <p:nvPr/>
        </p:nvSpPr>
        <p:spPr>
          <a:xfrm rot="19875429">
            <a:off x="8505529" y="4911740"/>
            <a:ext cx="1663208" cy="254134"/>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32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E3BD-E57E-4ECB-9AF1-B60C282F0B54}"/>
              </a:ext>
            </a:extLst>
          </p:cNvPr>
          <p:cNvSpPr>
            <a:spLocks noGrp="1"/>
          </p:cNvSpPr>
          <p:nvPr>
            <p:ph type="title"/>
          </p:nvPr>
        </p:nvSpPr>
        <p:spPr>
          <a:xfrm>
            <a:off x="1097280" y="286603"/>
            <a:ext cx="10058400" cy="1450757"/>
          </a:xfrm>
        </p:spPr>
        <p:txBody>
          <a:bodyPr/>
          <a:lstStyle/>
          <a:p>
            <a:r>
              <a:rPr lang="en-US" dirty="0"/>
              <a:t>Future directions:</a:t>
            </a:r>
            <a:br>
              <a:rPr lang="en-US" dirty="0"/>
            </a:br>
            <a:r>
              <a:rPr lang="en-US" dirty="0"/>
              <a:t>Development</a:t>
            </a:r>
          </a:p>
        </p:txBody>
      </p:sp>
      <p:sp>
        <p:nvSpPr>
          <p:cNvPr id="4" name="Content Placeholder 3">
            <a:extLst>
              <a:ext uri="{FF2B5EF4-FFF2-40B4-BE49-F238E27FC236}">
                <a16:creationId xmlns:a16="http://schemas.microsoft.com/office/drawing/2014/main" id="{052E0642-C88B-4C15-B85A-499BDAF49C76}"/>
              </a:ext>
            </a:extLst>
          </p:cNvPr>
          <p:cNvSpPr>
            <a:spLocks noGrp="1"/>
          </p:cNvSpPr>
          <p:nvPr>
            <p:ph sz="half" idx="2"/>
          </p:nvPr>
        </p:nvSpPr>
        <p:spPr>
          <a:xfrm>
            <a:off x="6381378" y="1805653"/>
            <a:ext cx="4937760" cy="4023360"/>
          </a:xfrm>
        </p:spPr>
        <p:txBody>
          <a:bodyPr>
            <a:normAutofit/>
          </a:bodyPr>
          <a:lstStyle/>
          <a:p>
            <a:r>
              <a:rPr lang="en-US" sz="2800" dirty="0"/>
              <a:t>Individualized network analysis</a:t>
            </a:r>
          </a:p>
        </p:txBody>
      </p:sp>
      <p:pic>
        <p:nvPicPr>
          <p:cNvPr id="8" name="Picture 7">
            <a:extLst>
              <a:ext uri="{FF2B5EF4-FFF2-40B4-BE49-F238E27FC236}">
                <a16:creationId xmlns:a16="http://schemas.microsoft.com/office/drawing/2014/main" id="{A9C32047-A20D-4174-9B30-11C8AF8707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1378" y="2516696"/>
            <a:ext cx="4774302" cy="3325918"/>
          </a:xfrm>
          <a:prstGeom prst="rect">
            <a:avLst/>
          </a:prstGeom>
        </p:spPr>
      </p:pic>
      <p:pic>
        <p:nvPicPr>
          <p:cNvPr id="10" name="Picture 9">
            <a:extLst>
              <a:ext uri="{FF2B5EF4-FFF2-40B4-BE49-F238E27FC236}">
                <a16:creationId xmlns:a16="http://schemas.microsoft.com/office/drawing/2014/main" id="{770BAFA4-BD45-413C-AF8E-835FF436A4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6448" y="1845735"/>
            <a:ext cx="5021472" cy="4409256"/>
          </a:xfrm>
          <a:prstGeom prst="rect">
            <a:avLst/>
          </a:prstGeom>
        </p:spPr>
      </p:pic>
    </p:spTree>
    <p:extLst>
      <p:ext uri="{BB962C8B-B14F-4D97-AF65-F5344CB8AC3E}">
        <p14:creationId xmlns:p14="http://schemas.microsoft.com/office/powerpoint/2010/main" val="2495941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E3BD-E57E-4ECB-9AF1-B60C282F0B54}"/>
              </a:ext>
            </a:extLst>
          </p:cNvPr>
          <p:cNvSpPr>
            <a:spLocks noGrp="1"/>
          </p:cNvSpPr>
          <p:nvPr>
            <p:ph type="title"/>
          </p:nvPr>
        </p:nvSpPr>
        <p:spPr/>
        <p:txBody>
          <a:bodyPr/>
          <a:lstStyle/>
          <a:p>
            <a:r>
              <a:rPr lang="en-US" dirty="0"/>
              <a:t>Future directions:</a:t>
            </a:r>
            <a:br>
              <a:rPr lang="en-US" dirty="0"/>
            </a:br>
            <a:r>
              <a:rPr lang="en-US" dirty="0"/>
              <a:t>Dynamic connectivity</a:t>
            </a:r>
          </a:p>
        </p:txBody>
      </p:sp>
      <p:pic>
        <p:nvPicPr>
          <p:cNvPr id="6" name="Picture 5">
            <a:extLst>
              <a:ext uri="{FF2B5EF4-FFF2-40B4-BE49-F238E27FC236}">
                <a16:creationId xmlns:a16="http://schemas.microsoft.com/office/drawing/2014/main" id="{FE2CB7BB-12F9-478F-BA05-368667096C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03858" y="1773218"/>
            <a:ext cx="5940446" cy="4456570"/>
          </a:xfrm>
          <a:prstGeom prst="rect">
            <a:avLst/>
          </a:prstGeom>
        </p:spPr>
      </p:pic>
      <p:sp>
        <p:nvSpPr>
          <p:cNvPr id="12" name="Content Placeholder 11">
            <a:extLst>
              <a:ext uri="{FF2B5EF4-FFF2-40B4-BE49-F238E27FC236}">
                <a16:creationId xmlns:a16="http://schemas.microsoft.com/office/drawing/2014/main" id="{3CD6D906-5224-4009-8708-662C6B6A31C0}"/>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97203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EB13-AD3C-4424-8E3D-E9D099E574BC}"/>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E60E7D1-1C08-4F7E-B597-542778EA1213}"/>
              </a:ext>
            </a:extLst>
          </p:cNvPr>
          <p:cNvSpPr>
            <a:spLocks noGrp="1"/>
          </p:cNvSpPr>
          <p:nvPr>
            <p:ph sz="half" idx="1"/>
          </p:nvPr>
        </p:nvSpPr>
        <p:spPr>
          <a:xfrm>
            <a:off x="1097280" y="1845735"/>
            <a:ext cx="6443388" cy="1450758"/>
          </a:xfrm>
        </p:spPr>
        <p:txBody>
          <a:bodyPr>
            <a:normAutofit/>
          </a:bodyPr>
          <a:lstStyle/>
          <a:p>
            <a:r>
              <a:rPr lang="en-US" b="1" dirty="0"/>
              <a:t>Vanderbilt University Institute for Imaging Science</a:t>
            </a:r>
          </a:p>
          <a:p>
            <a:r>
              <a:rPr lang="en-US" b="1" dirty="0"/>
              <a:t>Vanderbilt Brain Institute</a:t>
            </a:r>
          </a:p>
          <a:p>
            <a:r>
              <a:rPr lang="en-US" b="1" dirty="0"/>
              <a:t>Education and Brain Research Lab</a:t>
            </a:r>
          </a:p>
        </p:txBody>
      </p:sp>
      <p:sp>
        <p:nvSpPr>
          <p:cNvPr id="4" name="Content Placeholder 3">
            <a:extLst>
              <a:ext uri="{FF2B5EF4-FFF2-40B4-BE49-F238E27FC236}">
                <a16:creationId xmlns:a16="http://schemas.microsoft.com/office/drawing/2014/main" id="{382E315D-EBF0-450F-8454-441F01A085C6}"/>
              </a:ext>
            </a:extLst>
          </p:cNvPr>
          <p:cNvSpPr>
            <a:spLocks noGrp="1"/>
          </p:cNvSpPr>
          <p:nvPr>
            <p:ph sz="half" idx="2"/>
          </p:nvPr>
        </p:nvSpPr>
        <p:spPr>
          <a:xfrm>
            <a:off x="7941501" y="1845735"/>
            <a:ext cx="3214179" cy="4023360"/>
          </a:xfrm>
        </p:spPr>
        <p:txBody>
          <a:bodyPr>
            <a:normAutofit/>
          </a:bodyPr>
          <a:lstStyle/>
          <a:p>
            <a:r>
              <a:rPr lang="en-US" b="1" dirty="0"/>
              <a:t>Funding </a:t>
            </a:r>
          </a:p>
          <a:p>
            <a:r>
              <a:rPr lang="en-US" dirty="0"/>
              <a:t> NIH R01 HD044073</a:t>
            </a:r>
          </a:p>
          <a:p>
            <a:r>
              <a:rPr lang="en-US" dirty="0"/>
              <a:t> NIH R01 HD067254</a:t>
            </a:r>
          </a:p>
          <a:p>
            <a:r>
              <a:rPr lang="en-US" dirty="0"/>
              <a:t> NIH F31 HD090923</a:t>
            </a:r>
          </a:p>
          <a:p>
            <a:r>
              <a:rPr lang="en-US" b="1" dirty="0"/>
              <a:t>Software </a:t>
            </a:r>
          </a:p>
          <a:p>
            <a:r>
              <a:rPr lang="en-US" dirty="0"/>
              <a:t> FMRIB Software Library</a:t>
            </a:r>
          </a:p>
          <a:p>
            <a:r>
              <a:rPr lang="en-US" dirty="0"/>
              <a:t> CONN Toolbox</a:t>
            </a:r>
          </a:p>
          <a:p>
            <a:r>
              <a:rPr lang="en-US" dirty="0"/>
              <a:t> Brain Connectivity Toolbox</a:t>
            </a:r>
          </a:p>
          <a:p>
            <a:r>
              <a:rPr lang="en-US" dirty="0"/>
              <a:t> </a:t>
            </a:r>
            <a:r>
              <a:rPr lang="en-US" dirty="0" err="1"/>
              <a:t>NiPy</a:t>
            </a:r>
            <a:endParaRPr lang="en-US" dirty="0"/>
          </a:p>
          <a:p>
            <a:endParaRPr lang="en-US" dirty="0"/>
          </a:p>
        </p:txBody>
      </p:sp>
      <p:grpSp>
        <p:nvGrpSpPr>
          <p:cNvPr id="10" name="Group 9">
            <a:extLst>
              <a:ext uri="{FF2B5EF4-FFF2-40B4-BE49-F238E27FC236}">
                <a16:creationId xmlns:a16="http://schemas.microsoft.com/office/drawing/2014/main" id="{87B37170-2494-4622-847B-0A91C5DB92AF}"/>
              </a:ext>
            </a:extLst>
          </p:cNvPr>
          <p:cNvGrpSpPr/>
          <p:nvPr/>
        </p:nvGrpSpPr>
        <p:grpSpPr>
          <a:xfrm>
            <a:off x="1250125" y="3168256"/>
            <a:ext cx="6069224" cy="3005531"/>
            <a:chOff x="1262825" y="3142856"/>
            <a:chExt cx="6069224" cy="3005531"/>
          </a:xfrm>
        </p:grpSpPr>
        <p:pic>
          <p:nvPicPr>
            <p:cNvPr id="6" name="Picture 5">
              <a:extLst>
                <a:ext uri="{FF2B5EF4-FFF2-40B4-BE49-F238E27FC236}">
                  <a16:creationId xmlns:a16="http://schemas.microsoft.com/office/drawing/2014/main" id="{A666CB55-A3D8-4890-A797-C746894EBA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62825" y="3142857"/>
              <a:ext cx="3000375" cy="3005530"/>
            </a:xfrm>
            <a:prstGeom prst="rect">
              <a:avLst/>
            </a:prstGeom>
          </p:spPr>
        </p:pic>
        <p:pic>
          <p:nvPicPr>
            <p:cNvPr id="7" name="Picture 6">
              <a:extLst>
                <a:ext uri="{FF2B5EF4-FFF2-40B4-BE49-F238E27FC236}">
                  <a16:creationId xmlns:a16="http://schemas.microsoft.com/office/drawing/2014/main" id="{F2AB0B42-EBFF-40C0-A3CA-28ED7ED684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31674" y="3142857"/>
              <a:ext cx="3000375" cy="3000375"/>
            </a:xfrm>
            <a:prstGeom prst="rect">
              <a:avLst/>
            </a:prstGeom>
          </p:spPr>
        </p:pic>
        <p:pic>
          <p:nvPicPr>
            <p:cNvPr id="8" name="Picture 7">
              <a:extLst>
                <a:ext uri="{FF2B5EF4-FFF2-40B4-BE49-F238E27FC236}">
                  <a16:creationId xmlns:a16="http://schemas.microsoft.com/office/drawing/2014/main" id="{30947E86-F93D-4AF1-9E61-D2AE1AE15CE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813725" y="3142856"/>
              <a:ext cx="1517582" cy="3000375"/>
            </a:xfrm>
            <a:prstGeom prst="rect">
              <a:avLst/>
            </a:prstGeom>
          </p:spPr>
        </p:pic>
        <p:pic>
          <p:nvPicPr>
            <p:cNvPr id="9" name="Picture 8">
              <a:extLst>
                <a:ext uri="{FF2B5EF4-FFF2-40B4-BE49-F238E27FC236}">
                  <a16:creationId xmlns:a16="http://schemas.microsoft.com/office/drawing/2014/main" id="{EC482F6F-5AE2-43EE-B80B-A3DAF772DB4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r="-2"/>
            <a:stretch/>
          </p:blipFill>
          <p:spPr>
            <a:xfrm>
              <a:off x="2767156" y="3155556"/>
              <a:ext cx="1517581" cy="1511828"/>
            </a:xfrm>
            <a:prstGeom prst="rect">
              <a:avLst/>
            </a:prstGeom>
          </p:spPr>
        </p:pic>
      </p:grpSp>
      <p:pic>
        <p:nvPicPr>
          <p:cNvPr id="5" name="Picture 4">
            <a:extLst>
              <a:ext uri="{FF2B5EF4-FFF2-40B4-BE49-F238E27FC236}">
                <a16:creationId xmlns:a16="http://schemas.microsoft.com/office/drawing/2014/main" id="{140E159F-0025-4114-9EEE-9811BE0E97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18974" y="3168254"/>
            <a:ext cx="1505738" cy="1498995"/>
          </a:xfrm>
          <a:prstGeom prst="rect">
            <a:avLst/>
          </a:prstGeom>
        </p:spPr>
      </p:pic>
    </p:spTree>
    <p:extLst>
      <p:ext uri="{BB962C8B-B14F-4D97-AF65-F5344CB8AC3E}">
        <p14:creationId xmlns:p14="http://schemas.microsoft.com/office/powerpoint/2010/main" val="10752813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ED5602-2020-4E56-AC37-9E8E0FD4C7A4}"/>
              </a:ext>
            </a:extLst>
          </p:cNvPr>
          <p:cNvSpPr/>
          <p:nvPr/>
        </p:nvSpPr>
        <p:spPr>
          <a:xfrm>
            <a:off x="2053590" y="2240101"/>
            <a:ext cx="8782050" cy="2123658"/>
          </a:xfrm>
          <a:prstGeom prst="rect">
            <a:avLst/>
          </a:prstGeom>
        </p:spPr>
        <p:txBody>
          <a:bodyPr wrap="square">
            <a:spAutoFit/>
          </a:bodyPr>
          <a:lstStyle/>
          <a:p>
            <a:r>
              <a:rPr lang="en-US" sz="4400" dirty="0">
                <a:latin typeface="+mj-lt"/>
              </a:rPr>
              <a:t>Not all those who wander are lost.</a:t>
            </a:r>
          </a:p>
          <a:p>
            <a:r>
              <a:rPr lang="en-US" sz="4400" dirty="0">
                <a:latin typeface="+mj-lt"/>
              </a:rPr>
              <a:t>But some are.</a:t>
            </a:r>
          </a:p>
          <a:p>
            <a:r>
              <a:rPr lang="en-US" sz="4400" dirty="0">
                <a:latin typeface="+mj-lt"/>
              </a:rPr>
              <a:t>And that’s okay. </a:t>
            </a:r>
          </a:p>
        </p:txBody>
      </p:sp>
    </p:spTree>
    <p:extLst>
      <p:ext uri="{BB962C8B-B14F-4D97-AF65-F5344CB8AC3E}">
        <p14:creationId xmlns:p14="http://schemas.microsoft.com/office/powerpoint/2010/main" val="123357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3">
            <a:extLst>
              <a:ext uri="{FF2B5EF4-FFF2-40B4-BE49-F238E27FC236}">
                <a16:creationId xmlns:a16="http://schemas.microsoft.com/office/drawing/2014/main" id="{40263F3F-9FBA-4127-9F92-F86F77A17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82B17AB9-0810-4CF3-A4E1-87E8B8E682D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
          <a:stretch/>
        </p:blipFill>
        <p:spPr>
          <a:xfrm>
            <a:off x="20" y="10"/>
            <a:ext cx="7534634" cy="6340632"/>
          </a:xfrm>
          <a:prstGeom prst="rect">
            <a:avLst/>
          </a:prstGeom>
        </p:spPr>
      </p:pic>
      <p:pic>
        <p:nvPicPr>
          <p:cNvPr id="10" name="Picture 9">
            <a:extLst>
              <a:ext uri="{FF2B5EF4-FFF2-40B4-BE49-F238E27FC236}">
                <a16:creationId xmlns:a16="http://schemas.microsoft.com/office/drawing/2014/main" id="{620B7076-0961-484A-BC5A-53A4C5D5D7E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5400000">
            <a:off x="6693005" y="841649"/>
            <a:ext cx="6340642" cy="4657344"/>
          </a:xfrm>
          <a:prstGeom prst="rect">
            <a:avLst/>
          </a:prstGeom>
        </p:spPr>
      </p:pic>
      <p:sp>
        <p:nvSpPr>
          <p:cNvPr id="32" name="Rectangle 25">
            <a:extLst>
              <a:ext uri="{FF2B5EF4-FFF2-40B4-BE49-F238E27FC236}">
                <a16:creationId xmlns:a16="http://schemas.microsoft.com/office/drawing/2014/main" id="{ADD68E7F-659B-44FA-A7DB-573D131D2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62877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350E9FB0-6E7E-48E5-AAA3-FCDC1C56230C}"/>
              </a:ext>
            </a:extLst>
          </p:cNvPr>
          <p:cNvGraphicFramePr/>
          <p:nvPr>
            <p:extLst/>
          </p:nvPr>
        </p:nvGraphicFramePr>
        <p:xfrm>
          <a:off x="951346" y="1163782"/>
          <a:ext cx="10160000" cy="4784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76D619BC-4899-48D1-9E33-49D8C299333C}"/>
              </a:ext>
            </a:extLst>
          </p:cNvPr>
          <p:cNvSpPr txBox="1">
            <a:spLocks/>
          </p:cNvSpPr>
          <p:nvPr/>
        </p:nvSpPr>
        <p:spPr>
          <a:xfrm>
            <a:off x="1097280" y="286603"/>
            <a:ext cx="10058400" cy="71547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8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Goals</a:t>
            </a:r>
          </a:p>
        </p:txBody>
      </p:sp>
      <p:pic>
        <p:nvPicPr>
          <p:cNvPr id="4" name="Picture 3">
            <a:extLst>
              <a:ext uri="{FF2B5EF4-FFF2-40B4-BE49-F238E27FC236}">
                <a16:creationId xmlns:a16="http://schemas.microsoft.com/office/drawing/2014/main" id="{FF48F3B8-47DA-4211-A5DD-A263CD97F52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3857" y="2309631"/>
            <a:ext cx="4090525" cy="2105240"/>
          </a:xfrm>
          <a:prstGeom prst="rect">
            <a:avLst/>
          </a:prstGeom>
        </p:spPr>
      </p:pic>
      <p:pic>
        <p:nvPicPr>
          <p:cNvPr id="6" name="Picture 5">
            <a:extLst>
              <a:ext uri="{FF2B5EF4-FFF2-40B4-BE49-F238E27FC236}">
                <a16:creationId xmlns:a16="http://schemas.microsoft.com/office/drawing/2014/main" id="{BF23A7BA-4C96-4171-A608-BDE43E58907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002104" y="3755177"/>
            <a:ext cx="4246914" cy="2185728"/>
          </a:xfrm>
          <a:prstGeom prst="rect">
            <a:avLst/>
          </a:prstGeom>
        </p:spPr>
      </p:pic>
      <p:sp>
        <p:nvSpPr>
          <p:cNvPr id="11" name="Arrow: Bent 10">
            <a:extLst>
              <a:ext uri="{FF2B5EF4-FFF2-40B4-BE49-F238E27FC236}">
                <a16:creationId xmlns:a16="http://schemas.microsoft.com/office/drawing/2014/main" id="{228680F3-E089-419A-A0AB-AF60EBFAF0DB}"/>
              </a:ext>
            </a:extLst>
          </p:cNvPr>
          <p:cNvSpPr/>
          <p:nvPr/>
        </p:nvSpPr>
        <p:spPr>
          <a:xfrm rot="10800000">
            <a:off x="8251525" y="4937969"/>
            <a:ext cx="1707503" cy="657311"/>
          </a:xfrm>
          <a:prstGeom prst="ben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Arrow: Bent 11">
            <a:extLst>
              <a:ext uri="{FF2B5EF4-FFF2-40B4-BE49-F238E27FC236}">
                <a16:creationId xmlns:a16="http://schemas.microsoft.com/office/drawing/2014/main" id="{BA42DE6E-C513-4C72-9BAC-BCFDB66F8065}"/>
              </a:ext>
            </a:extLst>
          </p:cNvPr>
          <p:cNvSpPr/>
          <p:nvPr/>
        </p:nvSpPr>
        <p:spPr>
          <a:xfrm>
            <a:off x="7483793" y="2374541"/>
            <a:ext cx="1707503" cy="657311"/>
          </a:xfrm>
          <a:prstGeom prst="ben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Arrow: Bent 13">
            <a:extLst>
              <a:ext uri="{FF2B5EF4-FFF2-40B4-BE49-F238E27FC236}">
                <a16:creationId xmlns:a16="http://schemas.microsoft.com/office/drawing/2014/main" id="{D8D83FEF-F471-45BC-87B2-4B0D496E95C4}"/>
              </a:ext>
            </a:extLst>
          </p:cNvPr>
          <p:cNvSpPr/>
          <p:nvPr/>
        </p:nvSpPr>
        <p:spPr>
          <a:xfrm rot="16200000">
            <a:off x="7963413" y="3143820"/>
            <a:ext cx="670495" cy="1707503"/>
          </a:xfrm>
          <a:prstGeom prst="ben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rrow: Bent 14">
            <a:extLst>
              <a:ext uri="{FF2B5EF4-FFF2-40B4-BE49-F238E27FC236}">
                <a16:creationId xmlns:a16="http://schemas.microsoft.com/office/drawing/2014/main" id="{8F830066-D156-4751-B6D7-ED632DF823BD}"/>
              </a:ext>
            </a:extLst>
          </p:cNvPr>
          <p:cNvSpPr/>
          <p:nvPr/>
        </p:nvSpPr>
        <p:spPr>
          <a:xfrm>
            <a:off x="7514120" y="3420759"/>
            <a:ext cx="1045201" cy="1498653"/>
          </a:xfrm>
          <a:prstGeom prst="ben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row: Bent 15">
            <a:extLst>
              <a:ext uri="{FF2B5EF4-FFF2-40B4-BE49-F238E27FC236}">
                <a16:creationId xmlns:a16="http://schemas.microsoft.com/office/drawing/2014/main" id="{A9B062CE-CB74-494F-8C12-3EF992A2E317}"/>
              </a:ext>
            </a:extLst>
          </p:cNvPr>
          <p:cNvSpPr/>
          <p:nvPr/>
        </p:nvSpPr>
        <p:spPr>
          <a:xfrm>
            <a:off x="9699861" y="2733546"/>
            <a:ext cx="1045201" cy="1498653"/>
          </a:xfrm>
          <a:prstGeom prst="ben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3" name="Diagram 12">
            <a:extLst>
              <a:ext uri="{FF2B5EF4-FFF2-40B4-BE49-F238E27FC236}">
                <a16:creationId xmlns:a16="http://schemas.microsoft.com/office/drawing/2014/main" id="{68E85819-3411-4A70-8CF0-97EC52E773E3}"/>
              </a:ext>
            </a:extLst>
          </p:cNvPr>
          <p:cNvGraphicFramePr/>
          <p:nvPr>
            <p:extLst/>
          </p:nvPr>
        </p:nvGraphicFramePr>
        <p:xfrm>
          <a:off x="6759019" y="2309631"/>
          <a:ext cx="4034672" cy="332759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7" name="TextBox 16">
            <a:extLst>
              <a:ext uri="{FF2B5EF4-FFF2-40B4-BE49-F238E27FC236}">
                <a16:creationId xmlns:a16="http://schemas.microsoft.com/office/drawing/2014/main" id="{39811E59-8375-4EAD-8F09-C1FBF99818AE}"/>
              </a:ext>
            </a:extLst>
          </p:cNvPr>
          <p:cNvSpPr txBox="1"/>
          <p:nvPr/>
        </p:nvSpPr>
        <p:spPr>
          <a:xfrm>
            <a:off x="3335020" y="2476987"/>
            <a:ext cx="2244525" cy="461665"/>
          </a:xfrm>
          <a:prstGeom prst="rect">
            <a:avLst/>
          </a:prstGeom>
          <a:solidFill>
            <a:srgbClr val="FFFFFF">
              <a:alpha val="50196"/>
            </a:srgbClr>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High modularity</a:t>
            </a:r>
          </a:p>
        </p:txBody>
      </p:sp>
      <p:sp>
        <p:nvSpPr>
          <p:cNvPr id="18" name="TextBox 17">
            <a:extLst>
              <a:ext uri="{FF2B5EF4-FFF2-40B4-BE49-F238E27FC236}">
                <a16:creationId xmlns:a16="http://schemas.microsoft.com/office/drawing/2014/main" id="{B3CABFEA-FBCB-46F7-8025-FDE8DCB64B8A}"/>
              </a:ext>
            </a:extLst>
          </p:cNvPr>
          <p:cNvSpPr txBox="1"/>
          <p:nvPr/>
        </p:nvSpPr>
        <p:spPr>
          <a:xfrm>
            <a:off x="1018095" y="4961586"/>
            <a:ext cx="2516957" cy="461665"/>
          </a:xfrm>
          <a:prstGeom prst="rect">
            <a:avLst/>
          </a:prstGeom>
          <a:solidFill>
            <a:srgbClr val="FFFFFF">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Low modularity</a:t>
            </a:r>
          </a:p>
        </p:txBody>
      </p:sp>
    </p:spTree>
    <p:extLst>
      <p:ext uri="{BB962C8B-B14F-4D97-AF65-F5344CB8AC3E}">
        <p14:creationId xmlns:p14="http://schemas.microsoft.com/office/powerpoint/2010/main" val="8768207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AFE2-8A92-4CDA-AD65-742AA53E75B9}"/>
              </a:ext>
            </a:extLst>
          </p:cNvPr>
          <p:cNvSpPr>
            <a:spLocks noGrp="1"/>
          </p:cNvSpPr>
          <p:nvPr>
            <p:ph type="title"/>
          </p:nvPr>
        </p:nvSpPr>
        <p:spPr/>
        <p:txBody>
          <a:bodyPr/>
          <a:lstStyle/>
          <a:p>
            <a:r>
              <a:rPr lang="en-US" dirty="0"/>
              <a:t>Listening and reading elicit a common “language core”</a:t>
            </a:r>
          </a:p>
        </p:txBody>
      </p:sp>
      <p:sp>
        <p:nvSpPr>
          <p:cNvPr id="7" name="Text Placeholder 6">
            <a:extLst>
              <a:ext uri="{FF2B5EF4-FFF2-40B4-BE49-F238E27FC236}">
                <a16:creationId xmlns:a16="http://schemas.microsoft.com/office/drawing/2014/main" id="{68FB8AE0-3F5E-45D4-A6F5-F6411479B062}"/>
              </a:ext>
            </a:extLst>
          </p:cNvPr>
          <p:cNvSpPr>
            <a:spLocks noGrp="1"/>
          </p:cNvSpPr>
          <p:nvPr>
            <p:ph type="body" sz="half" idx="2"/>
          </p:nvPr>
        </p:nvSpPr>
        <p:spPr/>
        <p:txBody>
          <a:bodyPr>
            <a:normAutofit fontScale="92500"/>
          </a:bodyPr>
          <a:lstStyle/>
          <a:p>
            <a:pPr marL="457200" indent="-457200">
              <a:buFont typeface="Arial" panose="020B0604020202020204" pitchFamily="34" charset="0"/>
              <a:buChar char="•"/>
            </a:pPr>
            <a:r>
              <a:rPr lang="en-US" sz="3200" dirty="0"/>
              <a:t>Bilateral activity but biased to the left side</a:t>
            </a:r>
          </a:p>
          <a:p>
            <a:pPr marL="457200" indent="-457200">
              <a:buFont typeface="Arial" panose="020B0604020202020204" pitchFamily="34" charset="0"/>
              <a:buChar char="•"/>
            </a:pPr>
            <a:r>
              <a:rPr lang="en-US" sz="3200" dirty="0"/>
              <a:t>Visual and oculomotor areas in reading</a:t>
            </a:r>
          </a:p>
        </p:txBody>
      </p:sp>
      <p:pic>
        <p:nvPicPr>
          <p:cNvPr id="12" name="Picture 11">
            <a:extLst>
              <a:ext uri="{FF2B5EF4-FFF2-40B4-BE49-F238E27FC236}">
                <a16:creationId xmlns:a16="http://schemas.microsoft.com/office/drawing/2014/main" id="{092F0A02-3BCE-419A-BF88-EC82E1E04F40}"/>
              </a:ext>
            </a:extLst>
          </p:cNvPr>
          <p:cNvPicPr>
            <a:picLocks noChangeAspect="1"/>
          </p:cNvPicPr>
          <p:nvPr/>
        </p:nvPicPr>
        <p:blipFill>
          <a:blip r:embed="rId2"/>
          <a:stretch>
            <a:fillRect/>
          </a:stretch>
        </p:blipFill>
        <p:spPr>
          <a:xfrm>
            <a:off x="4166357" y="791308"/>
            <a:ext cx="7971625" cy="5285296"/>
          </a:xfrm>
          <a:prstGeom prst="rect">
            <a:avLst/>
          </a:prstGeom>
        </p:spPr>
      </p:pic>
      <p:sp>
        <p:nvSpPr>
          <p:cNvPr id="8" name="TextBox 7">
            <a:extLst>
              <a:ext uri="{FF2B5EF4-FFF2-40B4-BE49-F238E27FC236}">
                <a16:creationId xmlns:a16="http://schemas.microsoft.com/office/drawing/2014/main" id="{71AD6EA7-DBA7-4C3F-8996-E4E396D84E6B}"/>
              </a:ext>
            </a:extLst>
          </p:cNvPr>
          <p:cNvSpPr txBox="1"/>
          <p:nvPr/>
        </p:nvSpPr>
        <p:spPr>
          <a:xfrm>
            <a:off x="7668682" y="6367870"/>
            <a:ext cx="4469300" cy="400110"/>
          </a:xfrm>
          <a:prstGeom prst="rect">
            <a:avLst/>
          </a:prstGeom>
          <a:noFill/>
        </p:spPr>
        <p:txBody>
          <a:bodyPr wrap="none" rtlCol="0">
            <a:spAutoFit/>
          </a:bodyPr>
          <a:lstStyle/>
          <a:p>
            <a:r>
              <a:rPr lang="en-US" sz="2000" dirty="0"/>
              <a:t>p &lt; 0.01, TFCE-corrected, FSL </a:t>
            </a:r>
            <a:r>
              <a:rPr lang="en-US" sz="2000" dirty="0" err="1"/>
              <a:t>randomise</a:t>
            </a:r>
            <a:endParaRPr lang="en-US" sz="2000" dirty="0"/>
          </a:p>
        </p:txBody>
      </p:sp>
      <p:sp>
        <p:nvSpPr>
          <p:cNvPr id="10" name="TextBox 9">
            <a:extLst>
              <a:ext uri="{FF2B5EF4-FFF2-40B4-BE49-F238E27FC236}">
                <a16:creationId xmlns:a16="http://schemas.microsoft.com/office/drawing/2014/main" id="{1AB6DDD4-C84B-4390-AA52-B7C94BBC4147}"/>
              </a:ext>
            </a:extLst>
          </p:cNvPr>
          <p:cNvSpPr txBox="1"/>
          <p:nvPr/>
        </p:nvSpPr>
        <p:spPr>
          <a:xfrm>
            <a:off x="5292969" y="-492369"/>
            <a:ext cx="3133615" cy="369332"/>
          </a:xfrm>
          <a:prstGeom prst="rect">
            <a:avLst/>
          </a:prstGeom>
          <a:noFill/>
        </p:spPr>
        <p:txBody>
          <a:bodyPr wrap="none" rtlCol="0">
            <a:spAutoFit/>
          </a:bodyPr>
          <a:lstStyle/>
          <a:p>
            <a:r>
              <a:rPr lang="en-US" dirty="0"/>
              <a:t>Show positive  + negative views</a:t>
            </a:r>
          </a:p>
        </p:txBody>
      </p:sp>
      <p:sp>
        <p:nvSpPr>
          <p:cNvPr id="3" name="TextBox 2">
            <a:extLst>
              <a:ext uri="{FF2B5EF4-FFF2-40B4-BE49-F238E27FC236}">
                <a16:creationId xmlns:a16="http://schemas.microsoft.com/office/drawing/2014/main" id="{EA3B51C4-D580-4D16-9242-42F8D76C7FED}"/>
              </a:ext>
            </a:extLst>
          </p:cNvPr>
          <p:cNvSpPr txBox="1"/>
          <p:nvPr/>
        </p:nvSpPr>
        <p:spPr>
          <a:xfrm>
            <a:off x="5292969" y="-783635"/>
            <a:ext cx="1879874" cy="369332"/>
          </a:xfrm>
          <a:prstGeom prst="rect">
            <a:avLst/>
          </a:prstGeom>
          <a:noFill/>
        </p:spPr>
        <p:txBody>
          <a:bodyPr wrap="none" rtlCol="0">
            <a:spAutoFit/>
          </a:bodyPr>
          <a:lstStyle/>
          <a:p>
            <a:r>
              <a:rPr lang="en-US" dirty="0"/>
              <a:t>Add negative data</a:t>
            </a:r>
          </a:p>
        </p:txBody>
      </p:sp>
      <p:sp>
        <p:nvSpPr>
          <p:cNvPr id="4" name="Oval 3">
            <a:extLst>
              <a:ext uri="{FF2B5EF4-FFF2-40B4-BE49-F238E27FC236}">
                <a16:creationId xmlns:a16="http://schemas.microsoft.com/office/drawing/2014/main" id="{8B5032A6-77D3-42E3-9C3C-E2479E8B0F29}"/>
              </a:ext>
            </a:extLst>
          </p:cNvPr>
          <p:cNvSpPr/>
          <p:nvPr/>
        </p:nvSpPr>
        <p:spPr>
          <a:xfrm>
            <a:off x="8902262" y="4939862"/>
            <a:ext cx="2217683" cy="1229710"/>
          </a:xfrm>
          <a:prstGeom prst="ellipse">
            <a:avLst/>
          </a:prstGeom>
          <a:noFill/>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AE0C1F8-9D25-4CBB-8262-FC5A83887443}"/>
              </a:ext>
            </a:extLst>
          </p:cNvPr>
          <p:cNvSpPr/>
          <p:nvPr/>
        </p:nvSpPr>
        <p:spPr>
          <a:xfrm>
            <a:off x="8902262" y="2492492"/>
            <a:ext cx="2217683" cy="1229710"/>
          </a:xfrm>
          <a:prstGeom prst="ellipse">
            <a:avLst/>
          </a:prstGeom>
          <a:noFill/>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1328B2C-8C5A-4182-8AD0-C87122C1109D}"/>
              </a:ext>
            </a:extLst>
          </p:cNvPr>
          <p:cNvSpPr/>
          <p:nvPr/>
        </p:nvSpPr>
        <p:spPr>
          <a:xfrm>
            <a:off x="7668682" y="1325897"/>
            <a:ext cx="650875" cy="614855"/>
          </a:xfrm>
          <a:prstGeom prst="ellipse">
            <a:avLst/>
          </a:prstGeom>
          <a:noFill/>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9701A56-C0FA-4398-93DB-065E08E9630C}"/>
              </a:ext>
            </a:extLst>
          </p:cNvPr>
          <p:cNvSpPr/>
          <p:nvPr/>
        </p:nvSpPr>
        <p:spPr>
          <a:xfrm>
            <a:off x="7668681" y="3874656"/>
            <a:ext cx="650875" cy="614855"/>
          </a:xfrm>
          <a:prstGeom prst="ellipse">
            <a:avLst/>
          </a:prstGeom>
          <a:noFill/>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B21BE-0A79-49E8-AED4-E7F05DF3CD7F}"/>
              </a:ext>
            </a:extLst>
          </p:cNvPr>
          <p:cNvSpPr/>
          <p:nvPr/>
        </p:nvSpPr>
        <p:spPr>
          <a:xfrm>
            <a:off x="5770562" y="4182083"/>
            <a:ext cx="650875" cy="614855"/>
          </a:xfrm>
          <a:prstGeom prst="ellipse">
            <a:avLst/>
          </a:prstGeom>
          <a:noFill/>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F7E056-EF7A-4136-A749-0C9832FCD55B}"/>
              </a:ext>
            </a:extLst>
          </p:cNvPr>
          <p:cNvSpPr/>
          <p:nvPr/>
        </p:nvSpPr>
        <p:spPr>
          <a:xfrm>
            <a:off x="5770562" y="1564413"/>
            <a:ext cx="650875" cy="614855"/>
          </a:xfrm>
          <a:prstGeom prst="ellipse">
            <a:avLst/>
          </a:prstGeom>
          <a:noFill/>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563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6B55-0B93-46E9-9346-3813C5F3768F}"/>
              </a:ext>
            </a:extLst>
          </p:cNvPr>
          <p:cNvSpPr>
            <a:spLocks noGrp="1"/>
          </p:cNvSpPr>
          <p:nvPr>
            <p:ph type="title"/>
          </p:nvPr>
        </p:nvSpPr>
        <p:spPr/>
        <p:txBody>
          <a:bodyPr>
            <a:normAutofit/>
          </a:bodyPr>
          <a:lstStyle/>
          <a:p>
            <a:r>
              <a:rPr lang="en-US" dirty="0"/>
              <a:t>Reading induces a more integrated network structure than listening</a:t>
            </a:r>
          </a:p>
        </p:txBody>
      </p:sp>
      <p:pic>
        <p:nvPicPr>
          <p:cNvPr id="5" name="Picture 4">
            <a:extLst>
              <a:ext uri="{FF2B5EF4-FFF2-40B4-BE49-F238E27FC236}">
                <a16:creationId xmlns:a16="http://schemas.microsoft.com/office/drawing/2014/main" id="{5A3961AF-4121-4975-B681-FCB745F711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79551" y="1816074"/>
            <a:ext cx="2393946" cy="4417335"/>
          </a:xfrm>
          <a:prstGeom prst="rect">
            <a:avLst/>
          </a:prstGeom>
        </p:spPr>
      </p:pic>
      <p:sp>
        <p:nvSpPr>
          <p:cNvPr id="4" name="TextBox 3">
            <a:extLst>
              <a:ext uri="{FF2B5EF4-FFF2-40B4-BE49-F238E27FC236}">
                <a16:creationId xmlns:a16="http://schemas.microsoft.com/office/drawing/2014/main" id="{0B063150-F37C-4D11-94EF-053358D33223}"/>
              </a:ext>
            </a:extLst>
          </p:cNvPr>
          <p:cNvSpPr txBox="1"/>
          <p:nvPr/>
        </p:nvSpPr>
        <p:spPr>
          <a:xfrm>
            <a:off x="1298026" y="2090172"/>
            <a:ext cx="3040911" cy="3785652"/>
          </a:xfrm>
          <a:prstGeom prst="rect">
            <a:avLst/>
          </a:prstGeom>
          <a:noFill/>
        </p:spPr>
        <p:txBody>
          <a:bodyPr wrap="square" rtlCol="0">
            <a:spAutoFit/>
          </a:bodyPr>
          <a:lstStyle/>
          <a:p>
            <a:r>
              <a:rPr lang="en-US" sz="2400" dirty="0"/>
              <a:t>Reading induces a lower modularity than listening.</a:t>
            </a:r>
          </a:p>
          <a:p>
            <a:endParaRPr lang="en-US" sz="2400" dirty="0"/>
          </a:p>
          <a:p>
            <a:r>
              <a:rPr lang="en-US" sz="2400" dirty="0"/>
              <a:t>This is driven largely by decreases in connectivity of the visual system and increases to long-range connections.</a:t>
            </a:r>
          </a:p>
        </p:txBody>
      </p:sp>
      <p:pic>
        <p:nvPicPr>
          <p:cNvPr id="13" name="Picture 12">
            <a:extLst>
              <a:ext uri="{FF2B5EF4-FFF2-40B4-BE49-F238E27FC236}">
                <a16:creationId xmlns:a16="http://schemas.microsoft.com/office/drawing/2014/main" id="{DC0B5FA9-C4FE-411A-A782-AC1C7ACCAB2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62795" y="1816074"/>
            <a:ext cx="2929244" cy="2997929"/>
          </a:xfrm>
          <a:prstGeom prst="rect">
            <a:avLst/>
          </a:prstGeom>
        </p:spPr>
      </p:pic>
      <p:pic>
        <p:nvPicPr>
          <p:cNvPr id="15" name="Picture 14">
            <a:extLst>
              <a:ext uri="{FF2B5EF4-FFF2-40B4-BE49-F238E27FC236}">
                <a16:creationId xmlns:a16="http://schemas.microsoft.com/office/drawing/2014/main" id="{7AEF8DCC-4865-47B0-B850-F086C75C948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117814" y="4598795"/>
            <a:ext cx="4179210" cy="1678660"/>
          </a:xfrm>
          <a:prstGeom prst="rect">
            <a:avLst/>
          </a:prstGeom>
        </p:spPr>
      </p:pic>
      <p:pic>
        <p:nvPicPr>
          <p:cNvPr id="17" name="Picture 16">
            <a:extLst>
              <a:ext uri="{FF2B5EF4-FFF2-40B4-BE49-F238E27FC236}">
                <a16:creationId xmlns:a16="http://schemas.microsoft.com/office/drawing/2014/main" id="{558EF00C-F0D2-4C0A-8755-61FA9BEC063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1052860" y="2434006"/>
            <a:ext cx="652094" cy="2732678"/>
          </a:xfrm>
          <a:prstGeom prst="rect">
            <a:avLst/>
          </a:prstGeom>
        </p:spPr>
      </p:pic>
      <p:sp>
        <p:nvSpPr>
          <p:cNvPr id="18" name="TextBox 17">
            <a:extLst>
              <a:ext uri="{FF2B5EF4-FFF2-40B4-BE49-F238E27FC236}">
                <a16:creationId xmlns:a16="http://schemas.microsoft.com/office/drawing/2014/main" id="{306ED357-1EE8-4592-8EE9-A32C94BABB86}"/>
              </a:ext>
            </a:extLst>
          </p:cNvPr>
          <p:cNvSpPr txBox="1"/>
          <p:nvPr/>
        </p:nvSpPr>
        <p:spPr>
          <a:xfrm>
            <a:off x="10832887" y="1808642"/>
            <a:ext cx="1088760" cy="646331"/>
          </a:xfrm>
          <a:prstGeom prst="rect">
            <a:avLst/>
          </a:prstGeom>
          <a:noFill/>
        </p:spPr>
        <p:txBody>
          <a:bodyPr wrap="none" rtlCol="0">
            <a:spAutoFit/>
          </a:bodyPr>
          <a:lstStyle/>
          <a:p>
            <a:r>
              <a:rPr lang="en-US" dirty="0"/>
              <a:t>Higher in </a:t>
            </a:r>
          </a:p>
          <a:p>
            <a:r>
              <a:rPr lang="en-US" dirty="0"/>
              <a:t>Listening</a:t>
            </a:r>
          </a:p>
        </p:txBody>
      </p:sp>
      <p:sp>
        <p:nvSpPr>
          <p:cNvPr id="21" name="TextBox 20">
            <a:extLst>
              <a:ext uri="{FF2B5EF4-FFF2-40B4-BE49-F238E27FC236}">
                <a16:creationId xmlns:a16="http://schemas.microsoft.com/office/drawing/2014/main" id="{EE28A612-3280-4124-90E0-0B59BF959EB9}"/>
              </a:ext>
            </a:extLst>
          </p:cNvPr>
          <p:cNvSpPr txBox="1"/>
          <p:nvPr/>
        </p:nvSpPr>
        <p:spPr>
          <a:xfrm>
            <a:off x="10888881" y="5244829"/>
            <a:ext cx="1035861" cy="646331"/>
          </a:xfrm>
          <a:prstGeom prst="rect">
            <a:avLst/>
          </a:prstGeom>
          <a:noFill/>
        </p:spPr>
        <p:txBody>
          <a:bodyPr wrap="none" rtlCol="0">
            <a:spAutoFit/>
          </a:bodyPr>
          <a:lstStyle/>
          <a:p>
            <a:r>
              <a:rPr lang="en-US" dirty="0"/>
              <a:t>Higher in</a:t>
            </a:r>
          </a:p>
          <a:p>
            <a:r>
              <a:rPr lang="en-US" dirty="0"/>
              <a:t>Reading</a:t>
            </a:r>
          </a:p>
        </p:txBody>
      </p:sp>
      <p:sp>
        <p:nvSpPr>
          <p:cNvPr id="19" name="Oval 18">
            <a:extLst>
              <a:ext uri="{FF2B5EF4-FFF2-40B4-BE49-F238E27FC236}">
                <a16:creationId xmlns:a16="http://schemas.microsoft.com/office/drawing/2014/main" id="{2812FF1E-F60D-4F79-B218-7FC190D96E91}"/>
              </a:ext>
            </a:extLst>
          </p:cNvPr>
          <p:cNvSpPr/>
          <p:nvPr/>
        </p:nvSpPr>
        <p:spPr>
          <a:xfrm>
            <a:off x="7870664" y="3524408"/>
            <a:ext cx="2438400" cy="9456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63A01C-7F0F-422E-A669-0FD0F8022FFF}"/>
              </a:ext>
            </a:extLst>
          </p:cNvPr>
          <p:cNvSpPr/>
          <p:nvPr/>
        </p:nvSpPr>
        <p:spPr>
          <a:xfrm rot="3024420">
            <a:off x="7870664" y="4892717"/>
            <a:ext cx="1259287" cy="617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7C8E0E0-FE7D-4E8A-BCBC-597AAA5A3BAF}"/>
              </a:ext>
            </a:extLst>
          </p:cNvPr>
          <p:cNvSpPr/>
          <p:nvPr/>
        </p:nvSpPr>
        <p:spPr>
          <a:xfrm rot="18575580" flipH="1">
            <a:off x="9059033" y="4900822"/>
            <a:ext cx="1259287" cy="617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F936BC-CA21-4777-8780-B6DA3B041E48}"/>
              </a:ext>
            </a:extLst>
          </p:cNvPr>
          <p:cNvSpPr txBox="1"/>
          <p:nvPr/>
        </p:nvSpPr>
        <p:spPr>
          <a:xfrm>
            <a:off x="8592367" y="5710511"/>
            <a:ext cx="1091646" cy="646331"/>
          </a:xfrm>
          <a:prstGeom prst="rect">
            <a:avLst/>
          </a:prstGeom>
          <a:noFill/>
        </p:spPr>
        <p:txBody>
          <a:bodyPr wrap="none" rtlCol="0">
            <a:spAutoFit/>
          </a:bodyPr>
          <a:lstStyle/>
          <a:p>
            <a:pPr algn="ctr"/>
            <a:r>
              <a:rPr lang="en-US" b="1" dirty="0">
                <a:solidFill>
                  <a:schemeClr val="accent5"/>
                </a:solidFill>
              </a:rPr>
              <a:t>Dorsal</a:t>
            </a:r>
          </a:p>
          <a:p>
            <a:pPr algn="ctr"/>
            <a:r>
              <a:rPr lang="en-US" b="1" dirty="0">
                <a:solidFill>
                  <a:schemeClr val="accent5"/>
                </a:solidFill>
              </a:rPr>
              <a:t>Attention</a:t>
            </a:r>
          </a:p>
        </p:txBody>
      </p:sp>
      <p:sp>
        <p:nvSpPr>
          <p:cNvPr id="14" name="TextBox 13">
            <a:extLst>
              <a:ext uri="{FF2B5EF4-FFF2-40B4-BE49-F238E27FC236}">
                <a16:creationId xmlns:a16="http://schemas.microsoft.com/office/drawing/2014/main" id="{A78642FA-60C1-4371-AE99-A6E66AB808EE}"/>
              </a:ext>
            </a:extLst>
          </p:cNvPr>
          <p:cNvSpPr txBox="1"/>
          <p:nvPr/>
        </p:nvSpPr>
        <p:spPr>
          <a:xfrm>
            <a:off x="7209380" y="3573264"/>
            <a:ext cx="761748" cy="369332"/>
          </a:xfrm>
          <a:prstGeom prst="rect">
            <a:avLst/>
          </a:prstGeom>
          <a:noFill/>
        </p:spPr>
        <p:txBody>
          <a:bodyPr wrap="none" rtlCol="0">
            <a:spAutoFit/>
          </a:bodyPr>
          <a:lstStyle/>
          <a:p>
            <a:pPr algn="ctr"/>
            <a:r>
              <a:rPr lang="en-US" b="1" dirty="0">
                <a:solidFill>
                  <a:schemeClr val="accent5"/>
                </a:solidFill>
              </a:rPr>
              <a:t>Visual</a:t>
            </a:r>
          </a:p>
        </p:txBody>
      </p:sp>
    </p:spTree>
    <p:extLst>
      <p:ext uri="{BB962C8B-B14F-4D97-AF65-F5344CB8AC3E}">
        <p14:creationId xmlns:p14="http://schemas.microsoft.com/office/powerpoint/2010/main" val="301771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19" grpId="0" animBg="1"/>
      <p:bldP spid="24" grpId="0" animBg="1"/>
      <p:bldP spid="26" grpId="0" animBg="1"/>
      <p:bldP spid="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9974-DE18-427F-BE42-C511E0E1A96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tretch>
            <a:fillRect/>
          </a:stretch>
        </p:blipFill>
        <p:spPr>
          <a:xfrm flipH="1">
            <a:off x="1078730" y="-17027"/>
            <a:ext cx="10021069" cy="6296066"/>
          </a:xfrm>
          <a:prstGeom prst="rect">
            <a:avLst/>
          </a:prstGeom>
        </p:spPr>
      </p:pic>
      <p:sp>
        <p:nvSpPr>
          <p:cNvPr id="8" name="TextBox 7">
            <a:extLst>
              <a:ext uri="{FF2B5EF4-FFF2-40B4-BE49-F238E27FC236}">
                <a16:creationId xmlns:a16="http://schemas.microsoft.com/office/drawing/2014/main" id="{A4479F61-DB8F-456C-9405-FAED16F28BD2}"/>
              </a:ext>
            </a:extLst>
          </p:cNvPr>
          <p:cNvSpPr txBox="1"/>
          <p:nvPr/>
        </p:nvSpPr>
        <p:spPr>
          <a:xfrm>
            <a:off x="402231" y="271685"/>
            <a:ext cx="65319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a:t>The brain </a:t>
            </a:r>
            <a:r>
              <a:rPr lang="en-US" sz="3600" b="1" dirty="0">
                <a:solidFill>
                  <a:schemeClr val="tx1"/>
                </a:solidFill>
              </a:rPr>
              <a:t>does many things.</a:t>
            </a:r>
          </a:p>
        </p:txBody>
      </p:sp>
    </p:spTree>
    <p:extLst>
      <p:ext uri="{BB962C8B-B14F-4D97-AF65-F5344CB8AC3E}">
        <p14:creationId xmlns:p14="http://schemas.microsoft.com/office/powerpoint/2010/main" val="3603886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DEF5D-49F8-4B0F-9EFD-2742CC727DD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86192" y="925615"/>
            <a:ext cx="5400116" cy="5366889"/>
          </a:xfrm>
          <a:prstGeom prst="rect">
            <a:avLst/>
          </a:prstGeom>
        </p:spPr>
      </p:pic>
      <p:sp>
        <p:nvSpPr>
          <p:cNvPr id="4" name="Title 3">
            <a:extLst>
              <a:ext uri="{FF2B5EF4-FFF2-40B4-BE49-F238E27FC236}">
                <a16:creationId xmlns:a16="http://schemas.microsoft.com/office/drawing/2014/main" id="{7D68DEFA-CFAE-4184-BB8A-0BD8B76184B1}"/>
              </a:ext>
            </a:extLst>
          </p:cNvPr>
          <p:cNvSpPr>
            <a:spLocks noGrp="1"/>
          </p:cNvSpPr>
          <p:nvPr>
            <p:ph type="title"/>
          </p:nvPr>
        </p:nvSpPr>
        <p:spPr/>
        <p:txBody>
          <a:bodyPr/>
          <a:lstStyle/>
          <a:p>
            <a:r>
              <a:rPr lang="en-US" dirty="0"/>
              <a:t>Calculating the Intersection of the Union</a:t>
            </a:r>
          </a:p>
        </p:txBody>
      </p:sp>
      <p:sp>
        <p:nvSpPr>
          <p:cNvPr id="7" name="Text Placeholder 6">
            <a:extLst>
              <a:ext uri="{FF2B5EF4-FFF2-40B4-BE49-F238E27FC236}">
                <a16:creationId xmlns:a16="http://schemas.microsoft.com/office/drawing/2014/main" id="{8D43F89F-D914-4B4E-88A1-1EE9F1B440FC}"/>
              </a:ext>
            </a:extLst>
          </p:cNvPr>
          <p:cNvSpPr>
            <a:spLocks noGrp="1"/>
          </p:cNvSpPr>
          <p:nvPr>
            <p:ph type="body" sz="half" idx="2"/>
          </p:nvPr>
        </p:nvSpPr>
        <p:spPr/>
        <p:txBody>
          <a:bodyPr>
            <a:normAutofit/>
          </a:bodyPr>
          <a:lstStyle/>
          <a:p>
            <a:r>
              <a:rPr lang="en-US" sz="2400" dirty="0"/>
              <a:t>Divide the number of SHARED connections by the number of connections in EITHER network. </a:t>
            </a:r>
          </a:p>
          <a:p>
            <a:r>
              <a:rPr lang="en-US" sz="2400" dirty="0"/>
              <a:t>Result is between 0 – 1, strongly related to the number of shared connections.</a:t>
            </a:r>
          </a:p>
        </p:txBody>
      </p:sp>
      <p:sp>
        <p:nvSpPr>
          <p:cNvPr id="2" name="TextBox 1">
            <a:extLst>
              <a:ext uri="{FF2B5EF4-FFF2-40B4-BE49-F238E27FC236}">
                <a16:creationId xmlns:a16="http://schemas.microsoft.com/office/drawing/2014/main" id="{4017DFC3-DE4B-4009-8C53-6055A4C7A061}"/>
              </a:ext>
            </a:extLst>
          </p:cNvPr>
          <p:cNvSpPr txBox="1"/>
          <p:nvPr/>
        </p:nvSpPr>
        <p:spPr>
          <a:xfrm>
            <a:off x="6096000" y="137600"/>
            <a:ext cx="1354923" cy="830997"/>
          </a:xfrm>
          <a:prstGeom prst="rect">
            <a:avLst/>
          </a:prstGeom>
          <a:noFill/>
        </p:spPr>
        <p:txBody>
          <a:bodyPr wrap="none" rtlCol="0">
            <a:spAutoFit/>
          </a:bodyPr>
          <a:lstStyle/>
          <a:p>
            <a:pPr algn="r"/>
            <a:r>
              <a:rPr lang="en-US" sz="2400" b="1" dirty="0">
                <a:solidFill>
                  <a:schemeClr val="accent1"/>
                </a:solidFill>
              </a:rPr>
              <a:t>Subject 1</a:t>
            </a:r>
          </a:p>
          <a:p>
            <a:pPr algn="r"/>
            <a:r>
              <a:rPr lang="en-US" sz="2400" b="1" dirty="0"/>
              <a:t>Listening</a:t>
            </a:r>
          </a:p>
        </p:txBody>
      </p:sp>
      <p:sp>
        <p:nvSpPr>
          <p:cNvPr id="8" name="TextBox 7">
            <a:extLst>
              <a:ext uri="{FF2B5EF4-FFF2-40B4-BE49-F238E27FC236}">
                <a16:creationId xmlns:a16="http://schemas.microsoft.com/office/drawing/2014/main" id="{01EC289B-E516-48E2-894C-CBC975DC7581}"/>
              </a:ext>
            </a:extLst>
          </p:cNvPr>
          <p:cNvSpPr txBox="1"/>
          <p:nvPr/>
        </p:nvSpPr>
        <p:spPr>
          <a:xfrm>
            <a:off x="8534464" y="137599"/>
            <a:ext cx="1354858" cy="830997"/>
          </a:xfrm>
          <a:prstGeom prst="rect">
            <a:avLst/>
          </a:prstGeom>
          <a:noFill/>
        </p:spPr>
        <p:txBody>
          <a:bodyPr wrap="none" rtlCol="0">
            <a:spAutoFit/>
          </a:bodyPr>
          <a:lstStyle/>
          <a:p>
            <a:pPr algn="ctr"/>
            <a:r>
              <a:rPr lang="en-US" sz="2400" b="1" dirty="0">
                <a:solidFill>
                  <a:schemeClr val="accent5"/>
                </a:solidFill>
              </a:rPr>
              <a:t>Subject 2</a:t>
            </a:r>
          </a:p>
          <a:p>
            <a:pPr algn="ctr"/>
            <a:r>
              <a:rPr lang="en-US" sz="2400" b="1" dirty="0"/>
              <a:t>Listening</a:t>
            </a:r>
          </a:p>
        </p:txBody>
      </p:sp>
    </p:spTree>
    <p:extLst>
      <p:ext uri="{BB962C8B-B14F-4D97-AF65-F5344CB8AC3E}">
        <p14:creationId xmlns:p14="http://schemas.microsoft.com/office/powerpoint/2010/main" val="2293156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DEF5D-49F8-4B0F-9EFD-2742CC727DD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86192" y="925615"/>
            <a:ext cx="5400116" cy="5366889"/>
          </a:xfrm>
          <a:prstGeom prst="rect">
            <a:avLst/>
          </a:prstGeom>
        </p:spPr>
      </p:pic>
      <p:sp>
        <p:nvSpPr>
          <p:cNvPr id="4" name="Title 3">
            <a:extLst>
              <a:ext uri="{FF2B5EF4-FFF2-40B4-BE49-F238E27FC236}">
                <a16:creationId xmlns:a16="http://schemas.microsoft.com/office/drawing/2014/main" id="{7D68DEFA-CFAE-4184-BB8A-0BD8B76184B1}"/>
              </a:ext>
            </a:extLst>
          </p:cNvPr>
          <p:cNvSpPr>
            <a:spLocks noGrp="1"/>
          </p:cNvSpPr>
          <p:nvPr>
            <p:ph type="title"/>
          </p:nvPr>
        </p:nvSpPr>
        <p:spPr/>
        <p:txBody>
          <a:bodyPr/>
          <a:lstStyle/>
          <a:p>
            <a:r>
              <a:rPr lang="en-US" dirty="0"/>
              <a:t>Calculating the Intersection of the Union</a:t>
            </a:r>
          </a:p>
        </p:txBody>
      </p:sp>
      <p:sp>
        <p:nvSpPr>
          <p:cNvPr id="7" name="Text Placeholder 6">
            <a:extLst>
              <a:ext uri="{FF2B5EF4-FFF2-40B4-BE49-F238E27FC236}">
                <a16:creationId xmlns:a16="http://schemas.microsoft.com/office/drawing/2014/main" id="{8D43F89F-D914-4B4E-88A1-1EE9F1B440FC}"/>
              </a:ext>
            </a:extLst>
          </p:cNvPr>
          <p:cNvSpPr>
            <a:spLocks noGrp="1"/>
          </p:cNvSpPr>
          <p:nvPr>
            <p:ph type="body" sz="half" idx="2"/>
          </p:nvPr>
        </p:nvSpPr>
        <p:spPr/>
        <p:txBody>
          <a:bodyPr>
            <a:normAutofit/>
          </a:bodyPr>
          <a:lstStyle/>
          <a:p>
            <a:r>
              <a:rPr lang="en-US" sz="2400" dirty="0"/>
              <a:t>Divide the number of SHARED connections by the number of connections in EITHER network. </a:t>
            </a:r>
          </a:p>
          <a:p>
            <a:r>
              <a:rPr lang="en-US" sz="2400" dirty="0"/>
              <a:t>Result is between 0 – 1, strongly related to the number of shared connections.</a:t>
            </a:r>
          </a:p>
          <a:p>
            <a:endParaRPr lang="en-US" sz="2000" dirty="0"/>
          </a:p>
        </p:txBody>
      </p:sp>
      <p:sp>
        <p:nvSpPr>
          <p:cNvPr id="2" name="TextBox 1">
            <a:extLst>
              <a:ext uri="{FF2B5EF4-FFF2-40B4-BE49-F238E27FC236}">
                <a16:creationId xmlns:a16="http://schemas.microsoft.com/office/drawing/2014/main" id="{4017DFC3-DE4B-4009-8C53-6055A4C7A061}"/>
              </a:ext>
            </a:extLst>
          </p:cNvPr>
          <p:cNvSpPr txBox="1"/>
          <p:nvPr/>
        </p:nvSpPr>
        <p:spPr>
          <a:xfrm>
            <a:off x="6096000" y="137600"/>
            <a:ext cx="1354923" cy="830997"/>
          </a:xfrm>
          <a:prstGeom prst="rect">
            <a:avLst/>
          </a:prstGeom>
          <a:noFill/>
        </p:spPr>
        <p:txBody>
          <a:bodyPr wrap="none" rtlCol="0">
            <a:spAutoFit/>
          </a:bodyPr>
          <a:lstStyle/>
          <a:p>
            <a:pPr algn="r"/>
            <a:r>
              <a:rPr lang="en-US" sz="2400" b="1" dirty="0">
                <a:solidFill>
                  <a:schemeClr val="accent1"/>
                </a:solidFill>
              </a:rPr>
              <a:t>Subject 1</a:t>
            </a:r>
          </a:p>
          <a:p>
            <a:pPr algn="ctr"/>
            <a:r>
              <a:rPr lang="en-US" sz="2400" b="1" dirty="0"/>
              <a:t>Reading</a:t>
            </a:r>
          </a:p>
        </p:txBody>
      </p:sp>
      <p:sp>
        <p:nvSpPr>
          <p:cNvPr id="8" name="TextBox 7">
            <a:extLst>
              <a:ext uri="{FF2B5EF4-FFF2-40B4-BE49-F238E27FC236}">
                <a16:creationId xmlns:a16="http://schemas.microsoft.com/office/drawing/2014/main" id="{01EC289B-E516-48E2-894C-CBC975DC7581}"/>
              </a:ext>
            </a:extLst>
          </p:cNvPr>
          <p:cNvSpPr txBox="1"/>
          <p:nvPr/>
        </p:nvSpPr>
        <p:spPr>
          <a:xfrm>
            <a:off x="8534464" y="137599"/>
            <a:ext cx="1354858" cy="830997"/>
          </a:xfrm>
          <a:prstGeom prst="rect">
            <a:avLst/>
          </a:prstGeom>
          <a:noFill/>
        </p:spPr>
        <p:txBody>
          <a:bodyPr wrap="none" rtlCol="0">
            <a:spAutoFit/>
          </a:bodyPr>
          <a:lstStyle/>
          <a:p>
            <a:pPr algn="ctr"/>
            <a:r>
              <a:rPr lang="en-US" sz="2400" b="1" dirty="0">
                <a:solidFill>
                  <a:schemeClr val="accent5"/>
                </a:solidFill>
              </a:rPr>
              <a:t>Subject 2</a:t>
            </a:r>
          </a:p>
          <a:p>
            <a:pPr algn="ctr"/>
            <a:r>
              <a:rPr lang="en-US" sz="2400" b="1" dirty="0"/>
              <a:t>Reading</a:t>
            </a:r>
          </a:p>
        </p:txBody>
      </p:sp>
    </p:spTree>
    <p:extLst>
      <p:ext uri="{BB962C8B-B14F-4D97-AF65-F5344CB8AC3E}">
        <p14:creationId xmlns:p14="http://schemas.microsoft.com/office/powerpoint/2010/main" val="3718307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AD0C8F1-2199-4AE7-9FC6-A1203CA6D981}"/>
              </a:ext>
            </a:extLst>
          </p:cNvPr>
          <p:cNvSpPr>
            <a:spLocks noGrp="1"/>
          </p:cNvSpPr>
          <p:nvPr>
            <p:ph type="title"/>
          </p:nvPr>
        </p:nvSpPr>
        <p:spPr/>
        <p:txBody>
          <a:bodyPr/>
          <a:lstStyle/>
          <a:p>
            <a:r>
              <a:rPr lang="en-US" dirty="0"/>
              <a:t>Does listening-to-reading similarity predict reading skill?</a:t>
            </a:r>
          </a:p>
        </p:txBody>
      </p:sp>
      <p:pic>
        <p:nvPicPr>
          <p:cNvPr id="6" name="Content Placeholder 5">
            <a:extLst>
              <a:ext uri="{FF2B5EF4-FFF2-40B4-BE49-F238E27FC236}">
                <a16:creationId xmlns:a16="http://schemas.microsoft.com/office/drawing/2014/main" id="{F8E2AF47-0EF9-4A8C-AF6F-B6B14514EEBC}"/>
              </a:ext>
            </a:extLst>
          </p:cNvPr>
          <p:cNvPicPr>
            <a:picLocks noGrp="1" noChangeAspect="1"/>
          </p:cNvPicPr>
          <p:nvPr>
            <p:ph idx="4294967295"/>
          </p:nvPr>
        </p:nvPicPr>
        <p:blipFill rotWithShape="1">
          <a:blip r:embed="rId2" cstate="email">
            <a:extLst>
              <a:ext uri="{28A0092B-C50C-407E-A947-70E740481C1C}">
                <a14:useLocalDpi xmlns:a14="http://schemas.microsoft.com/office/drawing/2010/main"/>
              </a:ext>
            </a:extLst>
          </a:blip>
          <a:srcRect/>
          <a:stretch/>
        </p:blipFill>
        <p:spPr>
          <a:xfrm>
            <a:off x="6262376" y="1860595"/>
            <a:ext cx="5018568" cy="4444512"/>
          </a:xfrm>
        </p:spPr>
      </p:pic>
      <p:pic>
        <p:nvPicPr>
          <p:cNvPr id="2" name="Picture 1">
            <a:extLst>
              <a:ext uri="{FF2B5EF4-FFF2-40B4-BE49-F238E27FC236}">
                <a16:creationId xmlns:a16="http://schemas.microsoft.com/office/drawing/2014/main" id="{71D2C203-CFA8-4777-884D-A9708E14BE86}"/>
              </a:ext>
            </a:extLst>
          </p:cNvPr>
          <p:cNvPicPr>
            <a:picLocks noChangeAspect="1"/>
          </p:cNvPicPr>
          <p:nvPr/>
        </p:nvPicPr>
        <p:blipFill>
          <a:blip r:embed="rId3"/>
          <a:stretch>
            <a:fillRect/>
          </a:stretch>
        </p:blipFill>
        <p:spPr>
          <a:xfrm>
            <a:off x="782717" y="2130018"/>
            <a:ext cx="5476316" cy="3558399"/>
          </a:xfrm>
          <a:prstGeom prst="rect">
            <a:avLst/>
          </a:prstGeom>
        </p:spPr>
      </p:pic>
      <p:sp>
        <p:nvSpPr>
          <p:cNvPr id="3" name="Arrow: Left-Right 2">
            <a:extLst>
              <a:ext uri="{FF2B5EF4-FFF2-40B4-BE49-F238E27FC236}">
                <a16:creationId xmlns:a16="http://schemas.microsoft.com/office/drawing/2014/main" id="{BA752883-7A3F-4080-9AFA-B1B9C7DFFAE4}"/>
              </a:ext>
            </a:extLst>
          </p:cNvPr>
          <p:cNvSpPr/>
          <p:nvPr/>
        </p:nvSpPr>
        <p:spPr>
          <a:xfrm>
            <a:off x="2983930" y="4199860"/>
            <a:ext cx="1073889" cy="5528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224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B3CE0-1704-43B6-8B76-C1F226A47A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24610" y="2004347"/>
            <a:ext cx="9542780" cy="4207647"/>
          </a:xfrm>
          <a:prstGeom prst="rect">
            <a:avLst/>
          </a:prstGeom>
        </p:spPr>
      </p:pic>
      <p:sp>
        <p:nvSpPr>
          <p:cNvPr id="5" name="Title 4">
            <a:extLst>
              <a:ext uri="{FF2B5EF4-FFF2-40B4-BE49-F238E27FC236}">
                <a16:creationId xmlns:a16="http://schemas.microsoft.com/office/drawing/2014/main" id="{B9E30BB7-489E-40D1-B344-63A67DD4B9C0}"/>
              </a:ext>
            </a:extLst>
          </p:cNvPr>
          <p:cNvSpPr>
            <a:spLocks noGrp="1"/>
          </p:cNvSpPr>
          <p:nvPr>
            <p:ph type="title"/>
          </p:nvPr>
        </p:nvSpPr>
        <p:spPr/>
        <p:txBody>
          <a:bodyPr/>
          <a:lstStyle/>
          <a:p>
            <a:r>
              <a:rPr lang="en-US" dirty="0"/>
              <a:t>Subject-to-Subject Similarity</a:t>
            </a:r>
            <a:br>
              <a:rPr lang="en-US" dirty="0"/>
            </a:br>
            <a:r>
              <a:rPr lang="en-US" dirty="0"/>
              <a:t>in Listening and Reading </a:t>
            </a:r>
          </a:p>
        </p:txBody>
      </p:sp>
    </p:spTree>
    <p:extLst>
      <p:ext uri="{BB962C8B-B14F-4D97-AF65-F5344CB8AC3E}">
        <p14:creationId xmlns:p14="http://schemas.microsoft.com/office/powerpoint/2010/main" val="3700064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27DE8-6DA4-4174-ACF4-C36157B20D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41900" y="1963573"/>
            <a:ext cx="6210300" cy="4187291"/>
          </a:xfrm>
          <a:prstGeom prst="rect">
            <a:avLst/>
          </a:prstGeom>
        </p:spPr>
      </p:pic>
      <p:sp>
        <p:nvSpPr>
          <p:cNvPr id="5" name="Title 4">
            <a:extLst>
              <a:ext uri="{FF2B5EF4-FFF2-40B4-BE49-F238E27FC236}">
                <a16:creationId xmlns:a16="http://schemas.microsoft.com/office/drawing/2014/main" id="{B9E30BB7-489E-40D1-B344-63A67DD4B9C0}"/>
              </a:ext>
            </a:extLst>
          </p:cNvPr>
          <p:cNvSpPr>
            <a:spLocks noGrp="1"/>
          </p:cNvSpPr>
          <p:nvPr>
            <p:ph type="title"/>
          </p:nvPr>
        </p:nvSpPr>
        <p:spPr/>
        <p:txBody>
          <a:bodyPr/>
          <a:lstStyle/>
          <a:p>
            <a:r>
              <a:rPr lang="en-US" dirty="0"/>
              <a:t>Subject-to-Subject Similarity</a:t>
            </a:r>
            <a:br>
              <a:rPr lang="en-US" dirty="0"/>
            </a:br>
            <a:r>
              <a:rPr lang="en-US" dirty="0"/>
              <a:t>in Listening and Reading </a:t>
            </a:r>
          </a:p>
        </p:txBody>
      </p:sp>
      <p:sp>
        <p:nvSpPr>
          <p:cNvPr id="6" name="Content Placeholder 5">
            <a:extLst>
              <a:ext uri="{FF2B5EF4-FFF2-40B4-BE49-F238E27FC236}">
                <a16:creationId xmlns:a16="http://schemas.microsoft.com/office/drawing/2014/main" id="{81CD7442-0D8C-4245-8EF9-4292EC7B1432}"/>
              </a:ext>
            </a:extLst>
          </p:cNvPr>
          <p:cNvSpPr>
            <a:spLocks noGrp="1"/>
          </p:cNvSpPr>
          <p:nvPr>
            <p:ph idx="1"/>
          </p:nvPr>
        </p:nvSpPr>
        <p:spPr>
          <a:xfrm>
            <a:off x="1097280" y="1845734"/>
            <a:ext cx="3944620" cy="4023360"/>
          </a:xfrm>
        </p:spPr>
        <p:txBody>
          <a:bodyPr>
            <a:normAutofit/>
          </a:bodyPr>
          <a:lstStyle/>
          <a:p>
            <a:r>
              <a:rPr lang="en-US" sz="2400" dirty="0"/>
              <a:t>Subjects’ “listening-evoked” networks are more similar than subjects’ reading-evoked networks.</a:t>
            </a:r>
          </a:p>
          <a:p>
            <a:r>
              <a:rPr lang="en-US" sz="2400" dirty="0"/>
              <a:t>Possibly because listening is more “natural” than reading. Does reading become more “natural” in better readers?</a:t>
            </a:r>
          </a:p>
        </p:txBody>
      </p:sp>
    </p:spTree>
    <p:extLst>
      <p:ext uri="{BB962C8B-B14F-4D97-AF65-F5344CB8AC3E}">
        <p14:creationId xmlns:p14="http://schemas.microsoft.com/office/powerpoint/2010/main" val="303397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9974-DE18-427F-BE42-C511E0E1A96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tretch>
            <a:fillRect/>
          </a:stretch>
        </p:blipFill>
        <p:spPr>
          <a:xfrm flipH="1">
            <a:off x="1078730" y="-17027"/>
            <a:ext cx="10021069" cy="6296066"/>
          </a:xfrm>
          <a:prstGeom prst="rect">
            <a:avLst/>
          </a:prstGeom>
        </p:spPr>
      </p:pic>
      <p:sp>
        <p:nvSpPr>
          <p:cNvPr id="38" name="Rectangle 37">
            <a:extLst>
              <a:ext uri="{FF2B5EF4-FFF2-40B4-BE49-F238E27FC236}">
                <a16:creationId xmlns:a16="http://schemas.microsoft.com/office/drawing/2014/main" id="{6392A5BE-3B55-4CAD-A5F9-304A0815E790}"/>
              </a:ext>
            </a:extLst>
          </p:cNvPr>
          <p:cNvSpPr/>
          <p:nvPr/>
        </p:nvSpPr>
        <p:spPr>
          <a:xfrm>
            <a:off x="1197969" y="-12149"/>
            <a:ext cx="9956800" cy="6311900"/>
          </a:xfrm>
          <a:prstGeom prst="rect">
            <a:avLst/>
          </a:prstGeom>
          <a:solidFill>
            <a:srgbClr val="FFFFFF">
              <a:alpha val="85098"/>
            </a:srgb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4479F61-DB8F-456C-9405-FAED16F28BD2}"/>
              </a:ext>
            </a:extLst>
          </p:cNvPr>
          <p:cNvSpPr txBox="1"/>
          <p:nvPr/>
        </p:nvSpPr>
        <p:spPr>
          <a:xfrm>
            <a:off x="402231" y="271685"/>
            <a:ext cx="65319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a:t>The brain </a:t>
            </a:r>
            <a:r>
              <a:rPr lang="en-US" sz="3600" b="1" dirty="0">
                <a:solidFill>
                  <a:schemeClr val="accent1"/>
                </a:solidFill>
              </a:rPr>
              <a:t>sees things.</a:t>
            </a:r>
          </a:p>
        </p:txBody>
      </p:sp>
      <p:sp>
        <p:nvSpPr>
          <p:cNvPr id="11" name="TextBox 10">
            <a:extLst>
              <a:ext uri="{FF2B5EF4-FFF2-40B4-BE49-F238E27FC236}">
                <a16:creationId xmlns:a16="http://schemas.microsoft.com/office/drawing/2014/main" id="{508671CA-74DB-4288-A47A-C53477C840B0}"/>
              </a:ext>
            </a:extLst>
          </p:cNvPr>
          <p:cNvSpPr txBox="1"/>
          <p:nvPr/>
        </p:nvSpPr>
        <p:spPr>
          <a:xfrm>
            <a:off x="1155623" y="4860917"/>
            <a:ext cx="1759264" cy="954107"/>
          </a:xfrm>
          <a:prstGeom prst="rect">
            <a:avLst/>
          </a:prstGeom>
          <a:noFill/>
        </p:spPr>
        <p:txBody>
          <a:bodyPr wrap="none" rtlCol="0">
            <a:spAutoFit/>
          </a:bodyPr>
          <a:lstStyle/>
          <a:p>
            <a:pPr algn="ctr"/>
            <a:r>
              <a:rPr lang="en-US" sz="2800" b="1" dirty="0">
                <a:solidFill>
                  <a:schemeClr val="accent1"/>
                </a:solidFill>
              </a:rPr>
              <a:t>Visual</a:t>
            </a:r>
          </a:p>
          <a:p>
            <a:pPr algn="ctr"/>
            <a:r>
              <a:rPr lang="en-US" sz="2800" b="1" dirty="0">
                <a:solidFill>
                  <a:schemeClr val="accent1"/>
                </a:solidFill>
              </a:rPr>
              <a:t>Processing</a:t>
            </a:r>
          </a:p>
        </p:txBody>
      </p:sp>
      <p:sp>
        <p:nvSpPr>
          <p:cNvPr id="37" name="Oval 36">
            <a:extLst>
              <a:ext uri="{FF2B5EF4-FFF2-40B4-BE49-F238E27FC236}">
                <a16:creationId xmlns:a16="http://schemas.microsoft.com/office/drawing/2014/main" id="{B9CAAF57-F23D-4A41-82A8-9F610805343D}"/>
              </a:ext>
            </a:extLst>
          </p:cNvPr>
          <p:cNvSpPr/>
          <p:nvPr/>
        </p:nvSpPr>
        <p:spPr>
          <a:xfrm>
            <a:off x="1981673" y="2647836"/>
            <a:ext cx="2549669" cy="2433978"/>
          </a:xfrm>
          <a:prstGeom prst="ellipse">
            <a:avLst/>
          </a:prstGeom>
          <a:solidFill>
            <a:srgbClr val="1CADE4">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320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9974-DE18-427F-BE42-C511E0E1A96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tretch>
            <a:fillRect/>
          </a:stretch>
        </p:blipFill>
        <p:spPr>
          <a:xfrm flipH="1">
            <a:off x="1078730" y="-17027"/>
            <a:ext cx="10021069" cy="6296066"/>
          </a:xfrm>
          <a:prstGeom prst="rect">
            <a:avLst/>
          </a:prstGeom>
        </p:spPr>
      </p:pic>
      <p:sp>
        <p:nvSpPr>
          <p:cNvPr id="38" name="Rectangle 37">
            <a:extLst>
              <a:ext uri="{FF2B5EF4-FFF2-40B4-BE49-F238E27FC236}">
                <a16:creationId xmlns:a16="http://schemas.microsoft.com/office/drawing/2014/main" id="{6392A5BE-3B55-4CAD-A5F9-304A0815E790}"/>
              </a:ext>
            </a:extLst>
          </p:cNvPr>
          <p:cNvSpPr/>
          <p:nvPr/>
        </p:nvSpPr>
        <p:spPr>
          <a:xfrm>
            <a:off x="1197969" y="-12149"/>
            <a:ext cx="9956800" cy="6311900"/>
          </a:xfrm>
          <a:prstGeom prst="rect">
            <a:avLst/>
          </a:prstGeom>
          <a:solidFill>
            <a:srgbClr val="FFFFFF">
              <a:alpha val="85098"/>
            </a:srgb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4479F61-DB8F-456C-9405-FAED16F28BD2}"/>
              </a:ext>
            </a:extLst>
          </p:cNvPr>
          <p:cNvSpPr txBox="1"/>
          <p:nvPr/>
        </p:nvSpPr>
        <p:spPr>
          <a:xfrm>
            <a:off x="402231" y="271685"/>
            <a:ext cx="653196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a:t>The brain </a:t>
            </a:r>
            <a:r>
              <a:rPr lang="en-US" sz="3600" b="1" dirty="0">
                <a:solidFill>
                  <a:schemeClr val="accent1"/>
                </a:solidFill>
              </a:rPr>
              <a:t>sees things.</a:t>
            </a:r>
          </a:p>
        </p:txBody>
      </p:sp>
      <p:sp>
        <p:nvSpPr>
          <p:cNvPr id="11" name="TextBox 10">
            <a:extLst>
              <a:ext uri="{FF2B5EF4-FFF2-40B4-BE49-F238E27FC236}">
                <a16:creationId xmlns:a16="http://schemas.microsoft.com/office/drawing/2014/main" id="{508671CA-74DB-4288-A47A-C53477C840B0}"/>
              </a:ext>
            </a:extLst>
          </p:cNvPr>
          <p:cNvSpPr txBox="1"/>
          <p:nvPr/>
        </p:nvSpPr>
        <p:spPr>
          <a:xfrm>
            <a:off x="1155623" y="4860917"/>
            <a:ext cx="1759264" cy="954107"/>
          </a:xfrm>
          <a:prstGeom prst="rect">
            <a:avLst/>
          </a:prstGeom>
          <a:noFill/>
        </p:spPr>
        <p:txBody>
          <a:bodyPr wrap="none" rtlCol="0">
            <a:spAutoFit/>
          </a:bodyPr>
          <a:lstStyle/>
          <a:p>
            <a:pPr algn="ctr"/>
            <a:r>
              <a:rPr lang="en-US" sz="2800" b="1" dirty="0">
                <a:solidFill>
                  <a:schemeClr val="accent1"/>
                </a:solidFill>
              </a:rPr>
              <a:t>Visual</a:t>
            </a:r>
          </a:p>
          <a:p>
            <a:pPr algn="ctr"/>
            <a:r>
              <a:rPr lang="en-US" sz="2800" b="1" dirty="0">
                <a:solidFill>
                  <a:schemeClr val="accent1"/>
                </a:solidFill>
              </a:rPr>
              <a:t>Processing</a:t>
            </a:r>
          </a:p>
        </p:txBody>
      </p:sp>
      <p:sp>
        <p:nvSpPr>
          <p:cNvPr id="26" name="Oval 25">
            <a:extLst>
              <a:ext uri="{FF2B5EF4-FFF2-40B4-BE49-F238E27FC236}">
                <a16:creationId xmlns:a16="http://schemas.microsoft.com/office/drawing/2014/main" id="{B22B94C3-8670-4D91-8558-AF1688702A5F}"/>
              </a:ext>
            </a:extLst>
          </p:cNvPr>
          <p:cNvSpPr/>
          <p:nvPr/>
        </p:nvSpPr>
        <p:spPr>
          <a:xfrm>
            <a:off x="2169303" y="3990627"/>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04AF8C8-91AC-47CD-9B96-7727CE891070}"/>
              </a:ext>
            </a:extLst>
          </p:cNvPr>
          <p:cNvSpPr/>
          <p:nvPr/>
        </p:nvSpPr>
        <p:spPr>
          <a:xfrm>
            <a:off x="4056139" y="3650008"/>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F0A2BB5-556E-4023-B326-25952D65577D}"/>
              </a:ext>
            </a:extLst>
          </p:cNvPr>
          <p:cNvSpPr/>
          <p:nvPr/>
        </p:nvSpPr>
        <p:spPr>
          <a:xfrm>
            <a:off x="3511666"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20DB012-8158-4FE8-BAF2-BEF973B2FA20}"/>
              </a:ext>
            </a:extLst>
          </p:cNvPr>
          <p:cNvSpPr/>
          <p:nvPr/>
        </p:nvSpPr>
        <p:spPr>
          <a:xfrm>
            <a:off x="2609297" y="3238461"/>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9E20C89-B289-4AEF-A15F-1A3E6C098D8E}"/>
              </a:ext>
            </a:extLst>
          </p:cNvPr>
          <p:cNvSpPr/>
          <p:nvPr/>
        </p:nvSpPr>
        <p:spPr>
          <a:xfrm>
            <a:off x="2678913" y="4557853"/>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72E17561-11CC-4A66-B48D-995D1AA1C3DC}"/>
              </a:ext>
            </a:extLst>
          </p:cNvPr>
          <p:cNvCxnSpPr>
            <a:cxnSpLocks/>
            <a:stCxn id="26" idx="6"/>
          </p:cNvCxnSpPr>
          <p:nvPr/>
        </p:nvCxnSpPr>
        <p:spPr>
          <a:xfrm flipV="1">
            <a:off x="2405277" y="3879427"/>
            <a:ext cx="619730" cy="229187"/>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9E7D09F-A40E-41B5-9572-FE962E58DD6C}"/>
              </a:ext>
            </a:extLst>
          </p:cNvPr>
          <p:cNvCxnSpPr>
            <a:cxnSpLocks/>
            <a:stCxn id="30" idx="7"/>
          </p:cNvCxnSpPr>
          <p:nvPr/>
        </p:nvCxnSpPr>
        <p:spPr>
          <a:xfrm flipV="1">
            <a:off x="2880329" y="3962856"/>
            <a:ext cx="179236" cy="62955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F94F071-9BA7-498C-A719-871AE83E0D45}"/>
              </a:ext>
            </a:extLst>
          </p:cNvPr>
          <p:cNvCxnSpPr>
            <a:cxnSpLocks/>
            <a:endCxn id="28" idx="1"/>
          </p:cNvCxnSpPr>
          <p:nvPr/>
        </p:nvCxnSpPr>
        <p:spPr>
          <a:xfrm>
            <a:off x="3226423" y="3962856"/>
            <a:ext cx="319801" cy="629555"/>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1BFA563-567E-49F9-A0B4-9CF86643682B}"/>
              </a:ext>
            </a:extLst>
          </p:cNvPr>
          <p:cNvCxnSpPr>
            <a:cxnSpLocks/>
            <a:stCxn id="30" idx="6"/>
            <a:endCxn id="27" idx="3"/>
          </p:cNvCxnSpPr>
          <p:nvPr/>
        </p:nvCxnSpPr>
        <p:spPr>
          <a:xfrm flipV="1">
            <a:off x="2914887" y="3851424"/>
            <a:ext cx="1175810" cy="82441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54FAE43-A94F-495C-A815-A9B356DE211D}"/>
              </a:ext>
            </a:extLst>
          </p:cNvPr>
          <p:cNvCxnSpPr>
            <a:cxnSpLocks/>
            <a:stCxn id="29" idx="6"/>
            <a:endCxn id="27" idx="1"/>
          </p:cNvCxnSpPr>
          <p:nvPr/>
        </p:nvCxnSpPr>
        <p:spPr>
          <a:xfrm>
            <a:off x="2845271" y="3356448"/>
            <a:ext cx="1245426" cy="32811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043082-356B-4857-9E64-2F8A59922B1D}"/>
              </a:ext>
            </a:extLst>
          </p:cNvPr>
          <p:cNvCxnSpPr>
            <a:cxnSpLocks/>
            <a:stCxn id="26" idx="7"/>
          </p:cNvCxnSpPr>
          <p:nvPr/>
        </p:nvCxnSpPr>
        <p:spPr>
          <a:xfrm flipV="1">
            <a:off x="2370719" y="3494365"/>
            <a:ext cx="270760" cy="530820"/>
          </a:xfrm>
          <a:prstGeom prst="line">
            <a:avLst/>
          </a:prstGeom>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B9CAAF57-F23D-4A41-82A8-9F610805343D}"/>
              </a:ext>
            </a:extLst>
          </p:cNvPr>
          <p:cNvSpPr/>
          <p:nvPr/>
        </p:nvSpPr>
        <p:spPr>
          <a:xfrm>
            <a:off x="1981673" y="2647836"/>
            <a:ext cx="2549669" cy="2433978"/>
          </a:xfrm>
          <a:prstGeom prst="ellipse">
            <a:avLst/>
          </a:prstGeom>
          <a:solidFill>
            <a:srgbClr val="1CADE4">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06716-EB1B-45C1-BD3F-1B0104343010}"/>
              </a:ext>
            </a:extLst>
          </p:cNvPr>
          <p:cNvSpPr/>
          <p:nvPr/>
        </p:nvSpPr>
        <p:spPr>
          <a:xfrm>
            <a:off x="3025007" y="3761440"/>
            <a:ext cx="235974" cy="235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82030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7585</TotalTime>
  <Words>2062</Words>
  <Application>Microsoft Office PowerPoint</Application>
  <PresentationFormat>Widescreen</PresentationFormat>
  <Paragraphs>411</Paragraphs>
  <Slides>74</Slides>
  <Notes>11</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Calibri</vt:lpstr>
      <vt:lpstr>Calibri Light</vt:lpstr>
      <vt:lpstr>Retrospect</vt:lpstr>
      <vt:lpstr>Attributes of Functional Network Architecture Supporting Skilled Reading</vt:lpstr>
      <vt:lpstr>Agenda</vt:lpstr>
      <vt:lpstr>Agenda</vt:lpstr>
      <vt:lpstr>What is the brain?</vt:lpstr>
      <vt:lpstr>Brain Organization  Supports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Resting-State Networks</vt:lpstr>
      <vt:lpstr>Why modular?</vt:lpstr>
      <vt:lpstr>How does network architecture  support cognitive skills?</vt:lpstr>
      <vt:lpstr>PowerPoint Presentation</vt:lpstr>
      <vt:lpstr>PowerPoint Presentation</vt:lpstr>
      <vt:lpstr>PowerPoint Presentation</vt:lpstr>
      <vt:lpstr>Reading relies on a number of resting-state networks</vt:lpstr>
      <vt:lpstr>How do differences in network architecture influence cognitive skills?</vt:lpstr>
      <vt:lpstr>Agenda</vt:lpstr>
      <vt:lpstr> Resting-State Functional MRI (fMRI)</vt:lpstr>
      <vt:lpstr>PowerPoint Presentation</vt:lpstr>
      <vt:lpstr>Methods: Connectivity analysis</vt:lpstr>
      <vt:lpstr>Calculating modularity of  a network</vt:lpstr>
      <vt:lpstr>Calculating modularity of  a network</vt:lpstr>
      <vt:lpstr>Calculating modularity of  a network</vt:lpstr>
      <vt:lpstr>Calculating modularity of  a network</vt:lpstr>
      <vt:lpstr>Modular organization is present</vt:lpstr>
      <vt:lpstr>Modular organization is present</vt:lpstr>
      <vt:lpstr>Reading Skill: Test of Word Reading Efficiency</vt:lpstr>
      <vt:lpstr>Modularity Predicts  Reading Skill</vt:lpstr>
      <vt:lpstr>Modularity predicts Sight Word Efficiency</vt:lpstr>
      <vt:lpstr>Takeaways for Study 1</vt:lpstr>
      <vt:lpstr>Agenda</vt:lpstr>
      <vt:lpstr>Functional MRI Task Design</vt:lpstr>
      <vt:lpstr>Functional MRI Activation Results</vt:lpstr>
      <vt:lpstr> Network analysis methods</vt:lpstr>
      <vt:lpstr>PowerPoint Presentation</vt:lpstr>
      <vt:lpstr>Connectivity Changes in Reading</vt:lpstr>
      <vt:lpstr>Connectivity Changes in Reading</vt:lpstr>
      <vt:lpstr>Connectivity Changes in Reading</vt:lpstr>
      <vt:lpstr>In general, hub network is deactivated, but some critical connectors are active.</vt:lpstr>
      <vt:lpstr>Correlation of modularity and reading skill persists during reading</vt:lpstr>
      <vt:lpstr>Takeaways for Study 2</vt:lpstr>
      <vt:lpstr>Agenda</vt:lpstr>
      <vt:lpstr>Variable but similar?</vt:lpstr>
      <vt:lpstr>Connector Hubs and  The Fronto-Parietal Network</vt:lpstr>
      <vt:lpstr>Calculating Network Similarity</vt:lpstr>
      <vt:lpstr>Calculating the Intersection of the Union</vt:lpstr>
      <vt:lpstr>Tasks show a high degree of similarity</vt:lpstr>
      <vt:lpstr>Calculating Within-Subject Network Variability</vt:lpstr>
      <vt:lpstr>Subjects with less variability had higher modularity at rest.</vt:lpstr>
      <vt:lpstr>High Similarity Correlates with Reading Skill</vt:lpstr>
      <vt:lpstr>Networks differ in their degree of similarity</vt:lpstr>
      <vt:lpstr>Similarity in the  Fronto-Parietal Network is correlated with cognitive skills</vt:lpstr>
      <vt:lpstr>Takeaways for Study 3</vt:lpstr>
      <vt:lpstr>Agenda</vt:lpstr>
      <vt:lpstr>A modular model for reading</vt:lpstr>
      <vt:lpstr>Reading comprehension is highly integrative</vt:lpstr>
      <vt:lpstr>A modular model for cognition</vt:lpstr>
      <vt:lpstr>Future directions: Development</vt:lpstr>
      <vt:lpstr>Future directions: Dynamic connectivity</vt:lpstr>
      <vt:lpstr>Acknowledgements</vt:lpstr>
      <vt:lpstr>PowerPoint Presentation</vt:lpstr>
      <vt:lpstr>PowerPoint Presentation</vt:lpstr>
      <vt:lpstr>PowerPoint Presentation</vt:lpstr>
      <vt:lpstr>Listening and reading elicit a common “language core”</vt:lpstr>
      <vt:lpstr>Reading induces a more integrated network structure than listening</vt:lpstr>
      <vt:lpstr>Calculating the Intersection of the Union</vt:lpstr>
      <vt:lpstr>Calculating the Intersection of the Union</vt:lpstr>
      <vt:lpstr>Does listening-to-reading similarity predict reading skill?</vt:lpstr>
      <vt:lpstr>Subject-to-Subject Similarity in Listening and Reading </vt:lpstr>
      <vt:lpstr>Subject-to-Subject Similarity in Listening and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Bailey, Stephen Kent</dc:creator>
  <cp:lastModifiedBy>Stephen Bailey</cp:lastModifiedBy>
  <cp:revision>217</cp:revision>
  <cp:lastPrinted>2018-10-24T15:45:19Z</cp:lastPrinted>
  <dcterms:created xsi:type="dcterms:W3CDTF">2018-04-30T17:15:33Z</dcterms:created>
  <dcterms:modified xsi:type="dcterms:W3CDTF">2018-10-30T14:07:39Z</dcterms:modified>
</cp:coreProperties>
</file>